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5544800" cy="10058400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213330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426659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639989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853318" algn="l" rtl="0" fontAlgn="base">
      <a:spcBef>
        <a:spcPct val="0"/>
      </a:spcBef>
      <a:spcAft>
        <a:spcPct val="0"/>
      </a:spcAft>
      <a:defRPr sz="29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1066648" algn="l" defTabSz="426659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1279977" algn="l" defTabSz="426659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1493307" algn="l" defTabSz="426659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1706636" algn="l" defTabSz="426659" rtl="0" eaLnBrk="1" latinLnBrk="0" hangingPunct="1">
      <a:defRPr sz="29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822" y="96"/>
      </p:cViewPr>
      <p:guideLst>
        <p:guide orient="horz" pos="3168"/>
        <p:guide pos="48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710" y="3124332"/>
            <a:ext cx="13213380" cy="21566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1420" y="5700051"/>
            <a:ext cx="10881960" cy="2569898"/>
          </a:xfrm>
        </p:spPr>
        <p:txBody>
          <a:bodyPr/>
          <a:lstStyle>
            <a:lvl1pPr marL="0" indent="0" algn="ctr">
              <a:buNone/>
              <a:defRPr/>
            </a:lvl1pPr>
            <a:lvl2pPr marL="213330" indent="0" algn="ctr">
              <a:buNone/>
              <a:defRPr/>
            </a:lvl2pPr>
            <a:lvl3pPr marL="426659" indent="0" algn="ctr">
              <a:buNone/>
              <a:defRPr/>
            </a:lvl3pPr>
            <a:lvl4pPr marL="639989" indent="0" algn="ctr">
              <a:buNone/>
              <a:defRPr/>
            </a:lvl4pPr>
            <a:lvl5pPr marL="853318" indent="0" algn="ctr">
              <a:buNone/>
              <a:defRPr/>
            </a:lvl5pPr>
            <a:lvl6pPr marL="1066648" indent="0" algn="ctr">
              <a:buNone/>
              <a:defRPr/>
            </a:lvl6pPr>
            <a:lvl7pPr marL="1279977" indent="0" algn="ctr">
              <a:buNone/>
              <a:defRPr/>
            </a:lvl7pPr>
            <a:lvl8pPr marL="1493307" indent="0" algn="ctr">
              <a:buNone/>
              <a:defRPr/>
            </a:lvl8pPr>
            <a:lvl9pPr marL="170663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FFA8E0-E7CD-4B70-A404-E1ED5BDD38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634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200BB0-38FF-4177-A409-8200372A3F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409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270280" y="402365"/>
            <a:ext cx="3497130" cy="858281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7390" y="402365"/>
            <a:ext cx="10420923" cy="858281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E78C5-6A65-4D88-BB65-C9E28F0EC5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76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1AD2C9-3087-4045-ACEB-31FD1DE1A6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15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7931" y="6463308"/>
            <a:ext cx="13213380" cy="1998001"/>
          </a:xfrm>
        </p:spPr>
        <p:txBody>
          <a:bodyPr anchor="t"/>
          <a:lstStyle>
            <a:lvl1pPr algn="l">
              <a:defRPr sz="19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7931" y="4263033"/>
            <a:ext cx="13213380" cy="2200275"/>
          </a:xfrm>
        </p:spPr>
        <p:txBody>
          <a:bodyPr anchor="b"/>
          <a:lstStyle>
            <a:lvl1pPr marL="0" indent="0">
              <a:buNone/>
              <a:defRPr sz="900"/>
            </a:lvl1pPr>
            <a:lvl2pPr marL="213330" indent="0">
              <a:buNone/>
              <a:defRPr sz="800"/>
            </a:lvl2pPr>
            <a:lvl3pPr marL="426659" indent="0">
              <a:buNone/>
              <a:defRPr sz="700"/>
            </a:lvl3pPr>
            <a:lvl4pPr marL="639989" indent="0">
              <a:buNone/>
              <a:defRPr sz="700"/>
            </a:lvl4pPr>
            <a:lvl5pPr marL="853318" indent="0">
              <a:buNone/>
              <a:defRPr sz="700"/>
            </a:lvl5pPr>
            <a:lvl6pPr marL="1066648" indent="0">
              <a:buNone/>
              <a:defRPr sz="700"/>
            </a:lvl6pPr>
            <a:lvl7pPr marL="1279977" indent="0">
              <a:buNone/>
              <a:defRPr sz="700"/>
            </a:lvl7pPr>
            <a:lvl8pPr marL="1493307" indent="0">
              <a:buNone/>
              <a:defRPr sz="700"/>
            </a:lvl8pPr>
            <a:lvl9pPr marL="1706636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E4DB6-DDFD-4A43-8495-7462B1D9FE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327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7390" y="2346524"/>
            <a:ext cx="6959027" cy="663866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08384" y="2346524"/>
            <a:ext cx="6959027" cy="6638660"/>
          </a:xfrm>
        </p:spPr>
        <p:txBody>
          <a:bodyPr/>
          <a:lstStyle>
            <a:lvl1pPr>
              <a:defRPr sz="1300"/>
            </a:lvl1pPr>
            <a:lvl2pPr>
              <a:defRPr sz="11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7EA23D-6282-4A32-8D15-78D6C80E95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0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390" y="403093"/>
            <a:ext cx="1399002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7390" y="2251208"/>
            <a:ext cx="6868319" cy="938609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3330" indent="0">
              <a:buNone/>
              <a:defRPr sz="900" b="1"/>
            </a:lvl2pPr>
            <a:lvl3pPr marL="426659" indent="0">
              <a:buNone/>
              <a:defRPr sz="800" b="1"/>
            </a:lvl3pPr>
            <a:lvl4pPr marL="639989" indent="0">
              <a:buNone/>
              <a:defRPr sz="700" b="1"/>
            </a:lvl4pPr>
            <a:lvl5pPr marL="853318" indent="0">
              <a:buNone/>
              <a:defRPr sz="700" b="1"/>
            </a:lvl5pPr>
            <a:lvl6pPr marL="1066648" indent="0">
              <a:buNone/>
              <a:defRPr sz="700" b="1"/>
            </a:lvl6pPr>
            <a:lvl7pPr marL="1279977" indent="0">
              <a:buNone/>
              <a:defRPr sz="700" b="1"/>
            </a:lvl7pPr>
            <a:lvl8pPr marL="1493307" indent="0">
              <a:buNone/>
              <a:defRPr sz="700" b="1"/>
            </a:lvl8pPr>
            <a:lvl9pPr marL="1706636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390" y="3189817"/>
            <a:ext cx="6868319" cy="579536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96842" y="2251208"/>
            <a:ext cx="6870568" cy="938609"/>
          </a:xfrm>
        </p:spPr>
        <p:txBody>
          <a:bodyPr anchor="b"/>
          <a:lstStyle>
            <a:lvl1pPr marL="0" indent="0">
              <a:buNone/>
              <a:defRPr sz="1100" b="1"/>
            </a:lvl1pPr>
            <a:lvl2pPr marL="213330" indent="0">
              <a:buNone/>
              <a:defRPr sz="900" b="1"/>
            </a:lvl2pPr>
            <a:lvl3pPr marL="426659" indent="0">
              <a:buNone/>
              <a:defRPr sz="800" b="1"/>
            </a:lvl3pPr>
            <a:lvl4pPr marL="639989" indent="0">
              <a:buNone/>
              <a:defRPr sz="700" b="1"/>
            </a:lvl4pPr>
            <a:lvl5pPr marL="853318" indent="0">
              <a:buNone/>
              <a:defRPr sz="700" b="1"/>
            </a:lvl5pPr>
            <a:lvl6pPr marL="1066648" indent="0">
              <a:buNone/>
              <a:defRPr sz="700" b="1"/>
            </a:lvl6pPr>
            <a:lvl7pPr marL="1279977" indent="0">
              <a:buNone/>
              <a:defRPr sz="700" b="1"/>
            </a:lvl7pPr>
            <a:lvl8pPr marL="1493307" indent="0">
              <a:buNone/>
              <a:defRPr sz="700" b="1"/>
            </a:lvl8pPr>
            <a:lvl9pPr marL="1706636" indent="0">
              <a:buNone/>
              <a:defRPr sz="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96842" y="3189817"/>
            <a:ext cx="6870568" cy="5795367"/>
          </a:xfrm>
        </p:spPr>
        <p:txBody>
          <a:bodyPr/>
          <a:lstStyle>
            <a:lvl1pPr>
              <a:defRPr sz="11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8FD535-0D98-4964-806A-247921893A1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193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B12BD-2065-440D-85FB-F8E9A121A2D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486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B9B70-9DF7-4392-979C-D0A0C60E69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51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391" y="400182"/>
            <a:ext cx="5114131" cy="1704777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77435" y="400182"/>
            <a:ext cx="8689975" cy="8585002"/>
          </a:xfrm>
        </p:spPr>
        <p:txBody>
          <a:bodyPr/>
          <a:lstStyle>
            <a:lvl1pPr>
              <a:defRPr sz="1500"/>
            </a:lvl1pPr>
            <a:lvl2pPr>
              <a:defRPr sz="1300"/>
            </a:lvl2pPr>
            <a:lvl3pPr>
              <a:defRPr sz="11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391" y="2104959"/>
            <a:ext cx="5114131" cy="6880225"/>
          </a:xfrm>
        </p:spPr>
        <p:txBody>
          <a:bodyPr/>
          <a:lstStyle>
            <a:lvl1pPr marL="0" indent="0">
              <a:buNone/>
              <a:defRPr sz="700"/>
            </a:lvl1pPr>
            <a:lvl2pPr marL="213330" indent="0">
              <a:buNone/>
              <a:defRPr sz="600"/>
            </a:lvl2pPr>
            <a:lvl3pPr marL="426659" indent="0">
              <a:buNone/>
              <a:defRPr sz="500"/>
            </a:lvl3pPr>
            <a:lvl4pPr marL="639989" indent="0">
              <a:buNone/>
              <a:defRPr sz="400"/>
            </a:lvl4pPr>
            <a:lvl5pPr marL="853318" indent="0">
              <a:buNone/>
              <a:defRPr sz="400"/>
            </a:lvl5pPr>
            <a:lvl6pPr marL="1066648" indent="0">
              <a:buNone/>
              <a:defRPr sz="400"/>
            </a:lvl6pPr>
            <a:lvl7pPr marL="1279977" indent="0">
              <a:buNone/>
              <a:defRPr sz="400"/>
            </a:lvl7pPr>
            <a:lvl8pPr marL="1493307" indent="0">
              <a:buNone/>
              <a:defRPr sz="400"/>
            </a:lvl8pPr>
            <a:lvl9pPr marL="1706636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333BA-9148-4BC2-BABD-9E44B32E54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230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6589" y="7041026"/>
            <a:ext cx="9327180" cy="830924"/>
          </a:xfrm>
        </p:spPr>
        <p:txBody>
          <a:bodyPr anchor="b"/>
          <a:lstStyle>
            <a:lvl1pPr algn="l">
              <a:defRPr sz="9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6589" y="898592"/>
            <a:ext cx="9327180" cy="6035476"/>
          </a:xfrm>
        </p:spPr>
        <p:txBody>
          <a:bodyPr/>
          <a:lstStyle>
            <a:lvl1pPr marL="0" indent="0">
              <a:buNone/>
              <a:defRPr sz="1500"/>
            </a:lvl1pPr>
            <a:lvl2pPr marL="213330" indent="0">
              <a:buNone/>
              <a:defRPr sz="1300"/>
            </a:lvl2pPr>
            <a:lvl3pPr marL="426659" indent="0">
              <a:buNone/>
              <a:defRPr sz="1100"/>
            </a:lvl3pPr>
            <a:lvl4pPr marL="639989" indent="0">
              <a:buNone/>
              <a:defRPr sz="900"/>
            </a:lvl4pPr>
            <a:lvl5pPr marL="853318" indent="0">
              <a:buNone/>
              <a:defRPr sz="900"/>
            </a:lvl5pPr>
            <a:lvl6pPr marL="1066648" indent="0">
              <a:buNone/>
              <a:defRPr sz="900"/>
            </a:lvl6pPr>
            <a:lvl7pPr marL="1279977" indent="0">
              <a:buNone/>
              <a:defRPr sz="900"/>
            </a:lvl7pPr>
            <a:lvl8pPr marL="1493307" indent="0">
              <a:buNone/>
              <a:defRPr sz="900"/>
            </a:lvl8pPr>
            <a:lvl9pPr marL="1706636" indent="0">
              <a:buNone/>
              <a:defRPr sz="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6589" y="7871950"/>
            <a:ext cx="9327180" cy="1180901"/>
          </a:xfrm>
        </p:spPr>
        <p:txBody>
          <a:bodyPr/>
          <a:lstStyle>
            <a:lvl1pPr marL="0" indent="0">
              <a:buNone/>
              <a:defRPr sz="700"/>
            </a:lvl1pPr>
            <a:lvl2pPr marL="213330" indent="0">
              <a:buNone/>
              <a:defRPr sz="600"/>
            </a:lvl2pPr>
            <a:lvl3pPr marL="426659" indent="0">
              <a:buNone/>
              <a:defRPr sz="500"/>
            </a:lvl3pPr>
            <a:lvl4pPr marL="639989" indent="0">
              <a:buNone/>
              <a:defRPr sz="400"/>
            </a:lvl4pPr>
            <a:lvl5pPr marL="853318" indent="0">
              <a:buNone/>
              <a:defRPr sz="400"/>
            </a:lvl5pPr>
            <a:lvl6pPr marL="1066648" indent="0">
              <a:buNone/>
              <a:defRPr sz="400"/>
            </a:lvl6pPr>
            <a:lvl7pPr marL="1279977" indent="0">
              <a:buNone/>
              <a:defRPr sz="400"/>
            </a:lvl7pPr>
            <a:lvl8pPr marL="1493307" indent="0">
              <a:buNone/>
              <a:defRPr sz="400"/>
            </a:lvl8pPr>
            <a:lvl9pPr marL="1706636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22E66-4834-4DA9-B2B9-FD2CDDEE14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841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7390" y="402365"/>
            <a:ext cx="1399002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6280" tIns="73140" rIns="146280" bIns="7314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7390" y="2346524"/>
            <a:ext cx="13990020" cy="6638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6280" tIns="73140" rIns="146280" bIns="731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7390" y="9159809"/>
            <a:ext cx="362682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6280" tIns="73140" rIns="146280" bIns="73140" numCol="1" anchor="t" anchorCtr="0" compatLnSpc="1">
            <a:prstTxWarp prst="textNoShape">
              <a:avLst/>
            </a:prstTxWarp>
          </a:bodyPr>
          <a:lstStyle>
            <a:lvl1pPr defTabSz="1462937">
              <a:defRPr sz="22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11290" y="9159809"/>
            <a:ext cx="492222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6280" tIns="73140" rIns="146280" bIns="73140" numCol="1" anchor="t" anchorCtr="0" compatLnSpc="1">
            <a:prstTxWarp prst="textNoShape">
              <a:avLst/>
            </a:prstTxWarp>
          </a:bodyPr>
          <a:lstStyle>
            <a:lvl1pPr algn="ctr" defTabSz="1462937">
              <a:defRPr sz="22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140590" y="9159809"/>
            <a:ext cx="362682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6280" tIns="73140" rIns="146280" bIns="73140" numCol="1" anchor="t" anchorCtr="0" compatLnSpc="1">
            <a:prstTxWarp prst="textNoShape">
              <a:avLst/>
            </a:prstTxWarp>
          </a:bodyPr>
          <a:lstStyle>
            <a:lvl1pPr algn="r" defTabSz="1462937">
              <a:defRPr sz="2200"/>
            </a:lvl1pPr>
          </a:lstStyle>
          <a:p>
            <a:fld id="{6E237138-F95D-4DE2-9CCF-40F6B3F3E7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2937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462937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2pPr>
      <a:lvl3pPr algn="ctr" defTabSz="1462937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3pPr>
      <a:lvl4pPr algn="ctr" defTabSz="1462937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4pPr>
      <a:lvl5pPr algn="ctr" defTabSz="1462937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5pPr>
      <a:lvl6pPr marL="213330" algn="ctr" defTabSz="1462937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6pPr>
      <a:lvl7pPr marL="426659" algn="ctr" defTabSz="1462937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7pPr>
      <a:lvl8pPr marL="639989" algn="ctr" defTabSz="1462937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8pPr>
      <a:lvl9pPr marL="853318" algn="ctr" defTabSz="1462937" rtl="0" fontAlgn="base">
        <a:spcBef>
          <a:spcPct val="0"/>
        </a:spcBef>
        <a:spcAft>
          <a:spcPct val="0"/>
        </a:spcAft>
        <a:defRPr sz="70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548879" indent="-548879" algn="l" defTabSz="1462937" rtl="0" fontAlgn="base">
        <a:spcBef>
          <a:spcPct val="20000"/>
        </a:spcBef>
        <a:spcAft>
          <a:spcPct val="0"/>
        </a:spcAft>
        <a:buChar char="•"/>
        <a:defRPr sz="5100">
          <a:solidFill>
            <a:schemeClr val="tx1"/>
          </a:solidFill>
          <a:latin typeface="+mn-lt"/>
          <a:ea typeface="+mn-ea"/>
          <a:cs typeface="+mn-cs"/>
        </a:defRPr>
      </a:lvl1pPr>
      <a:lvl2pPr marL="1188868" indent="-457770" algn="l" defTabSz="1462937" rtl="0" fontAlgn="base">
        <a:spcBef>
          <a:spcPct val="20000"/>
        </a:spcBef>
        <a:spcAft>
          <a:spcPct val="0"/>
        </a:spcAft>
        <a:buChar char="–"/>
        <a:defRPr sz="4500">
          <a:solidFill>
            <a:schemeClr val="tx1"/>
          </a:solidFill>
          <a:latin typeface="+mn-lt"/>
          <a:cs typeface="+mn-cs"/>
        </a:defRPr>
      </a:lvl2pPr>
      <a:lvl3pPr marL="1828856" indent="-365919" algn="l" defTabSz="1462937" rtl="0" fontAlgn="base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  <a:cs typeface="+mn-cs"/>
        </a:defRPr>
      </a:lvl3pPr>
      <a:lvl4pPr marL="2559954" indent="-365919" algn="l" defTabSz="1462937" rtl="0" fontAlgn="base">
        <a:spcBef>
          <a:spcPct val="20000"/>
        </a:spcBef>
        <a:spcAft>
          <a:spcPct val="0"/>
        </a:spcAft>
        <a:buChar char="–"/>
        <a:defRPr sz="3200">
          <a:solidFill>
            <a:schemeClr val="tx1"/>
          </a:solidFill>
          <a:latin typeface="+mn-lt"/>
          <a:cs typeface="+mn-cs"/>
        </a:defRPr>
      </a:lvl4pPr>
      <a:lvl5pPr marL="3291053" indent="-365179" algn="l" defTabSz="1462937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cs typeface="+mn-cs"/>
        </a:defRPr>
      </a:lvl5pPr>
      <a:lvl6pPr marL="3504382" indent="-365179" algn="l" defTabSz="1462937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cs typeface="+mn-cs"/>
        </a:defRPr>
      </a:lvl6pPr>
      <a:lvl7pPr marL="3717712" indent="-365179" algn="l" defTabSz="1462937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cs typeface="+mn-cs"/>
        </a:defRPr>
      </a:lvl7pPr>
      <a:lvl8pPr marL="3931041" indent="-365179" algn="l" defTabSz="1462937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cs typeface="+mn-cs"/>
        </a:defRPr>
      </a:lvl8pPr>
      <a:lvl9pPr marL="4144371" indent="-365179" algn="l" defTabSz="1462937" rtl="0" fontAlgn="base">
        <a:spcBef>
          <a:spcPct val="20000"/>
        </a:spcBef>
        <a:spcAft>
          <a:spcPct val="0"/>
        </a:spcAft>
        <a:buChar char="»"/>
        <a:defRPr sz="32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1pPr>
      <a:lvl2pPr marL="213330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2pPr>
      <a:lvl3pPr marL="426659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39989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4pPr>
      <a:lvl5pPr marL="853318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5pPr>
      <a:lvl6pPr marL="1066648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6pPr>
      <a:lvl7pPr marL="1279977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7pPr>
      <a:lvl8pPr marL="1493307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8pPr>
      <a:lvl9pPr marL="1706636" algn="l" defTabSz="426659" rtl="0" eaLnBrk="1" latinLnBrk="0" hangingPunct="1">
        <a:defRPr sz="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31353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6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Liz</dc:creator>
  <cp:lastModifiedBy>Johnson, Liz - johns2ea</cp:lastModifiedBy>
  <cp:revision>6</cp:revision>
  <dcterms:created xsi:type="dcterms:W3CDTF">2010-01-11T21:00:58Z</dcterms:created>
  <dcterms:modified xsi:type="dcterms:W3CDTF">2023-07-26T13:04:39Z</dcterms:modified>
</cp:coreProperties>
</file>