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68" r:id="rId4"/>
    <p:sldId id="269" r:id="rId5"/>
    <p:sldId id="270" r:id="rId6"/>
    <p:sldId id="271" r:id="rId7"/>
    <p:sldId id="272" r:id="rId8"/>
    <p:sldId id="273" r:id="rId9"/>
    <p:sldId id="427" r:id="rId10"/>
    <p:sldId id="428" r:id="rId11"/>
    <p:sldId id="429" r:id="rId12"/>
    <p:sldId id="43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4" d="100"/>
          <a:sy n="84" d="100"/>
        </p:scale>
        <p:origin x="643" y="31"/>
      </p:cViewPr>
      <p:guideLst/>
    </p:cSldViewPr>
  </p:slideViewPr>
  <p:notesTextViewPr>
    <p:cViewPr>
      <p:scale>
        <a:sx n="1" d="1"/>
        <a:sy n="1" d="1"/>
      </p:scale>
      <p:origin x="0" y="0"/>
    </p:cViewPr>
  </p:notesTextViewPr>
  <p:sorterViewPr>
    <p:cViewPr>
      <p:scale>
        <a:sx n="100" d="100"/>
        <a:sy n="100" d="100"/>
      </p:scale>
      <p:origin x="0" y="-97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m Sopko" userId="75025cb190781c5c" providerId="LiveId" clId="{43E0036E-263F-4FA7-B292-FDC4C239B864}"/>
    <pc:docChg chg="delSld modSld sldOrd">
      <pc:chgData name="Kim Sopko" userId="75025cb190781c5c" providerId="LiveId" clId="{43E0036E-263F-4FA7-B292-FDC4C239B864}" dt="2023-03-07T23:36:55.671" v="3" actId="2696"/>
      <pc:docMkLst>
        <pc:docMk/>
      </pc:docMkLst>
      <pc:sldChg chg="del">
        <pc:chgData name="Kim Sopko" userId="75025cb190781c5c" providerId="LiveId" clId="{43E0036E-263F-4FA7-B292-FDC4C239B864}" dt="2023-03-07T23:36:55.671" v="3" actId="2696"/>
        <pc:sldMkLst>
          <pc:docMk/>
          <pc:sldMk cId="1753866656" sldId="256"/>
        </pc:sldMkLst>
      </pc:sldChg>
      <pc:sldChg chg="del">
        <pc:chgData name="Kim Sopko" userId="75025cb190781c5c" providerId="LiveId" clId="{43E0036E-263F-4FA7-B292-FDC4C239B864}" dt="2023-03-07T23:36:55.671" v="3" actId="2696"/>
        <pc:sldMkLst>
          <pc:docMk/>
          <pc:sldMk cId="383307634" sldId="257"/>
        </pc:sldMkLst>
      </pc:sldChg>
      <pc:sldChg chg="del">
        <pc:chgData name="Kim Sopko" userId="75025cb190781c5c" providerId="LiveId" clId="{43E0036E-263F-4FA7-B292-FDC4C239B864}" dt="2023-03-07T23:36:55.671" v="3" actId="2696"/>
        <pc:sldMkLst>
          <pc:docMk/>
          <pc:sldMk cId="205716053" sldId="258"/>
        </pc:sldMkLst>
      </pc:sldChg>
      <pc:sldChg chg="del">
        <pc:chgData name="Kim Sopko" userId="75025cb190781c5c" providerId="LiveId" clId="{43E0036E-263F-4FA7-B292-FDC4C239B864}" dt="2023-03-07T23:36:55.671" v="3" actId="2696"/>
        <pc:sldMkLst>
          <pc:docMk/>
          <pc:sldMk cId="2001561731" sldId="259"/>
        </pc:sldMkLst>
      </pc:sldChg>
      <pc:sldChg chg="del">
        <pc:chgData name="Kim Sopko" userId="75025cb190781c5c" providerId="LiveId" clId="{43E0036E-263F-4FA7-B292-FDC4C239B864}" dt="2023-03-07T23:36:55.671" v="3" actId="2696"/>
        <pc:sldMkLst>
          <pc:docMk/>
          <pc:sldMk cId="1683365325" sldId="260"/>
        </pc:sldMkLst>
      </pc:sldChg>
      <pc:sldChg chg="del">
        <pc:chgData name="Kim Sopko" userId="75025cb190781c5c" providerId="LiveId" clId="{43E0036E-263F-4FA7-B292-FDC4C239B864}" dt="2023-03-07T23:36:55.671" v="3" actId="2696"/>
        <pc:sldMkLst>
          <pc:docMk/>
          <pc:sldMk cId="737135143" sldId="261"/>
        </pc:sldMkLst>
      </pc:sldChg>
      <pc:sldChg chg="del">
        <pc:chgData name="Kim Sopko" userId="75025cb190781c5c" providerId="LiveId" clId="{43E0036E-263F-4FA7-B292-FDC4C239B864}" dt="2023-03-07T23:36:55.671" v="3" actId="2696"/>
        <pc:sldMkLst>
          <pc:docMk/>
          <pc:sldMk cId="3684217486" sldId="262"/>
        </pc:sldMkLst>
      </pc:sldChg>
      <pc:sldChg chg="del">
        <pc:chgData name="Kim Sopko" userId="75025cb190781c5c" providerId="LiveId" clId="{43E0036E-263F-4FA7-B292-FDC4C239B864}" dt="2023-03-07T23:36:55.671" v="3" actId="2696"/>
        <pc:sldMkLst>
          <pc:docMk/>
          <pc:sldMk cId="1588071686" sldId="265"/>
        </pc:sldMkLst>
      </pc:sldChg>
      <pc:sldChg chg="del ord">
        <pc:chgData name="Kim Sopko" userId="75025cb190781c5c" providerId="LiveId" clId="{43E0036E-263F-4FA7-B292-FDC4C239B864}" dt="2023-03-07T23:36:42.672" v="2" actId="47"/>
        <pc:sldMkLst>
          <pc:docMk/>
          <pc:sldMk cId="3471644580" sldId="274"/>
        </pc:sldMkLst>
      </pc:sldChg>
      <pc:sldChg chg="del">
        <pc:chgData name="Kim Sopko" userId="75025cb190781c5c" providerId="LiveId" clId="{43E0036E-263F-4FA7-B292-FDC4C239B864}" dt="2023-03-07T23:36:42.672" v="2" actId="47"/>
        <pc:sldMkLst>
          <pc:docMk/>
          <pc:sldMk cId="1293174528" sldId="275"/>
        </pc:sldMkLst>
      </pc:sldChg>
      <pc:sldChg chg="del">
        <pc:chgData name="Kim Sopko" userId="75025cb190781c5c" providerId="LiveId" clId="{43E0036E-263F-4FA7-B292-FDC4C239B864}" dt="2023-03-07T23:36:42.672" v="2" actId="47"/>
        <pc:sldMkLst>
          <pc:docMk/>
          <pc:sldMk cId="3163870155" sldId="276"/>
        </pc:sldMkLst>
      </pc:sldChg>
      <pc:sldChg chg="del">
        <pc:chgData name="Kim Sopko" userId="75025cb190781c5c" providerId="LiveId" clId="{43E0036E-263F-4FA7-B292-FDC4C239B864}" dt="2023-03-07T23:36:42.672" v="2" actId="47"/>
        <pc:sldMkLst>
          <pc:docMk/>
          <pc:sldMk cId="1612346717" sldId="277"/>
        </pc:sldMkLst>
      </pc:sldChg>
      <pc:sldChg chg="del">
        <pc:chgData name="Kim Sopko" userId="75025cb190781c5c" providerId="LiveId" clId="{43E0036E-263F-4FA7-B292-FDC4C239B864}" dt="2023-03-07T23:36:42.672" v="2" actId="47"/>
        <pc:sldMkLst>
          <pc:docMk/>
          <pc:sldMk cId="2246883114" sldId="278"/>
        </pc:sldMkLst>
      </pc:sldChg>
      <pc:sldChg chg="del">
        <pc:chgData name="Kim Sopko" userId="75025cb190781c5c" providerId="LiveId" clId="{43E0036E-263F-4FA7-B292-FDC4C239B864}" dt="2023-03-07T23:36:42.672" v="2" actId="47"/>
        <pc:sldMkLst>
          <pc:docMk/>
          <pc:sldMk cId="574542498" sldId="279"/>
        </pc:sldMkLst>
      </pc:sldChg>
      <pc:sldChg chg="del">
        <pc:chgData name="Kim Sopko" userId="75025cb190781c5c" providerId="LiveId" clId="{43E0036E-263F-4FA7-B292-FDC4C239B864}" dt="2023-03-07T23:36:42.672" v="2" actId="47"/>
        <pc:sldMkLst>
          <pc:docMk/>
          <pc:sldMk cId="2055447922" sldId="28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69489-1E17-D44A-B2AE-F359F2CC3F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F09B3A-5901-A2C2-D0AC-F03F7E794E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1E6C87-78B6-907C-D84A-3A9146233C51}"/>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5" name="Footer Placeholder 4">
            <a:extLst>
              <a:ext uri="{FF2B5EF4-FFF2-40B4-BE49-F238E27FC236}">
                <a16:creationId xmlns:a16="http://schemas.microsoft.com/office/drawing/2014/main" id="{6D51C8ED-1382-C488-F8A0-F9BB882BF0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C91D72-E875-A5FE-87B9-F42CA094EAC7}"/>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742226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4DEF8-D9CD-7269-1B58-290140F90A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EB68A2-D3F7-9074-B66A-9BF83ABB6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40B985-EEB7-519A-4DD4-92307A6A1E89}"/>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5" name="Footer Placeholder 4">
            <a:extLst>
              <a:ext uri="{FF2B5EF4-FFF2-40B4-BE49-F238E27FC236}">
                <a16:creationId xmlns:a16="http://schemas.microsoft.com/office/drawing/2014/main" id="{8221F9EA-5005-5883-3847-881C34A8BE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07A07E-5246-93C4-99CC-2336B7A9C752}"/>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240367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0EA642-E180-CBA2-F412-60897DE8969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317C55-4F39-FA73-BF6C-DEC17CBDBF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D822AC-EFFA-E618-1705-E5E0414475E8}"/>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5" name="Footer Placeholder 4">
            <a:extLst>
              <a:ext uri="{FF2B5EF4-FFF2-40B4-BE49-F238E27FC236}">
                <a16:creationId xmlns:a16="http://schemas.microsoft.com/office/drawing/2014/main" id="{1DAE57F5-DE3F-3AC0-3061-DDEC26DD9E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77EAD-BDC2-05C6-B93A-844F504D16E1}"/>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616813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Shape 24"/>
        <p:cNvGrpSpPr/>
        <p:nvPr/>
      </p:nvGrpSpPr>
      <p:grpSpPr>
        <a:xfrm>
          <a:off x="0" y="0"/>
          <a:ext cx="0" cy="0"/>
          <a:chOff x="0" y="0"/>
          <a:chExt cx="0" cy="0"/>
        </a:xfrm>
      </p:grpSpPr>
      <p:sp>
        <p:nvSpPr>
          <p:cNvPr id="25" name="Title Placeholder"/>
          <p:cNvSpPr txBox="1">
            <a:spLocks noGrp="1"/>
          </p:cNvSpPr>
          <p:nvPr>
            <p:ph type="title"/>
          </p:nvPr>
        </p:nvSpPr>
        <p:spPr>
          <a:xfrm>
            <a:off x="609600" y="215372"/>
            <a:ext cx="109728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4" name="Content Placeholder 3">
            <a:extLst>
              <a:ext uri="{FF2B5EF4-FFF2-40B4-BE49-F238E27FC236}">
                <a16:creationId xmlns:a16="http://schemas.microsoft.com/office/drawing/2014/main" id="{00F45AE3-EB76-41DE-97B2-CFE79B73D3C6}"/>
              </a:ext>
            </a:extLst>
          </p:cNvPr>
          <p:cNvSpPr>
            <a:spLocks noGrp="1"/>
          </p:cNvSpPr>
          <p:nvPr>
            <p:ph sz="quarter" idx="13"/>
          </p:nvPr>
        </p:nvSpPr>
        <p:spPr>
          <a:xfrm>
            <a:off x="609601" y="1554921"/>
            <a:ext cx="10977033" cy="4663335"/>
          </a:xfrm>
        </p:spPr>
        <p:txBody>
          <a:bodyPr/>
          <a:lstStyle>
            <a:lvl1pPr indent="-255600">
              <a:defRPr sz="2400">
                <a:latin typeface="+mn-lt"/>
              </a:defRPr>
            </a:lvl1pPr>
            <a:lvl2pPr indent="-2844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Shape 28"/>
          <p:cNvSpPr txBox="1">
            <a:spLocks noGrp="1"/>
          </p:cNvSpPr>
          <p:nvPr>
            <p:ph type="dt" idx="10"/>
          </p:nvPr>
        </p:nvSpPr>
        <p:spPr>
          <a:xfrm>
            <a:off x="8447617" y="113072"/>
            <a:ext cx="28447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9" name="Shape 29"/>
          <p:cNvSpPr txBox="1">
            <a:spLocks noGrp="1"/>
          </p:cNvSpPr>
          <p:nvPr>
            <p:ph type="sldNum" idx="12"/>
          </p:nvPr>
        </p:nvSpPr>
        <p:spPr>
          <a:xfrm>
            <a:off x="11292415" y="113072"/>
            <a:ext cx="735711" cy="182879"/>
          </a:xfrm>
          <a:prstGeom prst="rect">
            <a:avLst/>
          </a:prstGeom>
          <a:noFill/>
          <a:ln>
            <a:noFill/>
          </a:ln>
        </p:spPr>
        <p:txBody>
          <a:bodyPr lIns="91425" tIns="45700" rIns="91425" bIns="45700" anchor="ctr" anchorCtr="0">
            <a:noAutofit/>
          </a:bodyPr>
          <a:lstStyle/>
          <a:p>
            <a:pPr>
              <a:buSzPct val="25000"/>
            </a:pPr>
            <a:fld id="{00000000-1234-1234-1234-123412341234}" type="slidenum">
              <a:rPr lang="en-US" sz="900" smtClean="0">
                <a:solidFill>
                  <a:schemeClr val="lt1"/>
                </a:solidFill>
                <a:latin typeface="Arial"/>
                <a:ea typeface="Arial"/>
                <a:cs typeface="Arial"/>
                <a:sym typeface="Arial"/>
              </a:rPr>
              <a:pPr>
                <a:buSzPct val="25000"/>
              </a:pPr>
              <a:t>‹#›</a:t>
            </a:fld>
            <a:endParaRPr lang="en-US" sz="900"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17248517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Shape 24"/>
        <p:cNvGrpSpPr/>
        <p:nvPr/>
      </p:nvGrpSpPr>
      <p:grpSpPr>
        <a:xfrm>
          <a:off x="0" y="0"/>
          <a:ext cx="0" cy="0"/>
          <a:chOff x="0" y="0"/>
          <a:chExt cx="0" cy="0"/>
        </a:xfrm>
      </p:grpSpPr>
      <p:sp>
        <p:nvSpPr>
          <p:cNvPr id="25" name="Title Placeholder"/>
          <p:cNvSpPr txBox="1">
            <a:spLocks noGrp="1"/>
          </p:cNvSpPr>
          <p:nvPr>
            <p:ph type="title"/>
          </p:nvPr>
        </p:nvSpPr>
        <p:spPr>
          <a:xfrm>
            <a:off x="609600" y="215372"/>
            <a:ext cx="109728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4" name="Content Placeholder 3">
            <a:extLst>
              <a:ext uri="{FF2B5EF4-FFF2-40B4-BE49-F238E27FC236}">
                <a16:creationId xmlns:a16="http://schemas.microsoft.com/office/drawing/2014/main" id="{00F45AE3-EB76-41DE-97B2-CFE79B73D3C6}"/>
              </a:ext>
            </a:extLst>
          </p:cNvPr>
          <p:cNvSpPr>
            <a:spLocks noGrp="1"/>
          </p:cNvSpPr>
          <p:nvPr>
            <p:ph sz="quarter" idx="13"/>
          </p:nvPr>
        </p:nvSpPr>
        <p:spPr>
          <a:xfrm>
            <a:off x="609601" y="1554921"/>
            <a:ext cx="10977033" cy="4663335"/>
          </a:xfrm>
        </p:spPr>
        <p:txBody>
          <a:bodyPr/>
          <a:lstStyle>
            <a:lvl1pPr indent="-255600">
              <a:defRPr sz="2400">
                <a:latin typeface="+mn-lt"/>
              </a:defRPr>
            </a:lvl1pPr>
            <a:lvl2pPr indent="-2844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Shape 28"/>
          <p:cNvSpPr txBox="1">
            <a:spLocks noGrp="1"/>
          </p:cNvSpPr>
          <p:nvPr>
            <p:ph type="dt" idx="10"/>
          </p:nvPr>
        </p:nvSpPr>
        <p:spPr>
          <a:xfrm>
            <a:off x="8447617" y="113072"/>
            <a:ext cx="28447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9" name="Shape 29"/>
          <p:cNvSpPr txBox="1">
            <a:spLocks noGrp="1"/>
          </p:cNvSpPr>
          <p:nvPr>
            <p:ph type="sldNum" idx="12"/>
          </p:nvPr>
        </p:nvSpPr>
        <p:spPr>
          <a:xfrm>
            <a:off x="11292415" y="113072"/>
            <a:ext cx="735711" cy="182879"/>
          </a:xfrm>
          <a:prstGeom prst="rect">
            <a:avLst/>
          </a:prstGeom>
          <a:noFill/>
          <a:ln>
            <a:noFill/>
          </a:ln>
        </p:spPr>
        <p:txBody>
          <a:bodyPr lIns="91425" tIns="45700" rIns="91425" bIns="45700" anchor="ctr" anchorCtr="0">
            <a:noAutofit/>
          </a:bodyPr>
          <a:lstStyle/>
          <a:p>
            <a:pPr>
              <a:buSzPct val="25000"/>
            </a:pPr>
            <a:fld id="{00000000-1234-1234-1234-123412341234}" type="slidenum">
              <a:rPr lang="en-US" sz="900" smtClean="0">
                <a:solidFill>
                  <a:schemeClr val="lt1"/>
                </a:solidFill>
                <a:latin typeface="Arial"/>
                <a:ea typeface="Arial"/>
                <a:cs typeface="Arial"/>
                <a:sym typeface="Arial"/>
              </a:rPr>
              <a:pPr>
                <a:buSzPct val="25000"/>
              </a:pPr>
              <a:t>‹#›</a:t>
            </a:fld>
            <a:endParaRPr lang="en-US" sz="900"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22293567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Shape 24"/>
        <p:cNvGrpSpPr/>
        <p:nvPr/>
      </p:nvGrpSpPr>
      <p:grpSpPr>
        <a:xfrm>
          <a:off x="0" y="0"/>
          <a:ext cx="0" cy="0"/>
          <a:chOff x="0" y="0"/>
          <a:chExt cx="0" cy="0"/>
        </a:xfrm>
      </p:grpSpPr>
      <p:sp>
        <p:nvSpPr>
          <p:cNvPr id="25" name="Title Placeholder"/>
          <p:cNvSpPr txBox="1">
            <a:spLocks noGrp="1"/>
          </p:cNvSpPr>
          <p:nvPr>
            <p:ph type="title"/>
          </p:nvPr>
        </p:nvSpPr>
        <p:spPr>
          <a:xfrm>
            <a:off x="609600" y="215372"/>
            <a:ext cx="109728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4" name="Content Placeholder 3">
            <a:extLst>
              <a:ext uri="{FF2B5EF4-FFF2-40B4-BE49-F238E27FC236}">
                <a16:creationId xmlns:a16="http://schemas.microsoft.com/office/drawing/2014/main" id="{00F45AE3-EB76-41DE-97B2-CFE79B73D3C6}"/>
              </a:ext>
            </a:extLst>
          </p:cNvPr>
          <p:cNvSpPr>
            <a:spLocks noGrp="1"/>
          </p:cNvSpPr>
          <p:nvPr>
            <p:ph sz="quarter" idx="13"/>
          </p:nvPr>
        </p:nvSpPr>
        <p:spPr>
          <a:xfrm>
            <a:off x="609601" y="1554921"/>
            <a:ext cx="10977033" cy="4663335"/>
          </a:xfrm>
        </p:spPr>
        <p:txBody>
          <a:bodyPr/>
          <a:lstStyle>
            <a:lvl1pPr indent="-255600">
              <a:defRPr sz="2400">
                <a:latin typeface="+mn-lt"/>
              </a:defRPr>
            </a:lvl1pPr>
            <a:lvl2pPr indent="-2844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Shape 28"/>
          <p:cNvSpPr txBox="1">
            <a:spLocks noGrp="1"/>
          </p:cNvSpPr>
          <p:nvPr>
            <p:ph type="dt" idx="10"/>
          </p:nvPr>
        </p:nvSpPr>
        <p:spPr>
          <a:xfrm>
            <a:off x="8447617" y="113072"/>
            <a:ext cx="28447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9" name="Shape 29"/>
          <p:cNvSpPr txBox="1">
            <a:spLocks noGrp="1"/>
          </p:cNvSpPr>
          <p:nvPr>
            <p:ph type="sldNum" idx="12"/>
          </p:nvPr>
        </p:nvSpPr>
        <p:spPr>
          <a:xfrm>
            <a:off x="11292415" y="113072"/>
            <a:ext cx="735711" cy="182879"/>
          </a:xfrm>
          <a:prstGeom prst="rect">
            <a:avLst/>
          </a:prstGeom>
          <a:noFill/>
          <a:ln>
            <a:noFill/>
          </a:ln>
        </p:spPr>
        <p:txBody>
          <a:bodyPr lIns="91425" tIns="45700" rIns="91425" bIns="45700" anchor="ctr" anchorCtr="0">
            <a:noAutofit/>
          </a:bodyPr>
          <a:lstStyle/>
          <a:p>
            <a:pPr>
              <a:buSzPct val="25000"/>
            </a:pPr>
            <a:fld id="{00000000-1234-1234-1234-123412341234}" type="slidenum">
              <a:rPr lang="en-US" sz="900" smtClean="0">
                <a:solidFill>
                  <a:schemeClr val="lt1"/>
                </a:solidFill>
                <a:latin typeface="Arial"/>
                <a:ea typeface="Arial"/>
                <a:cs typeface="Arial"/>
                <a:sym typeface="Arial"/>
              </a:rPr>
              <a:pPr>
                <a:buSzPct val="25000"/>
              </a:pPr>
              <a:t>‹#›</a:t>
            </a:fld>
            <a:endParaRPr lang="en-US" sz="900"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4137755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Shape 24"/>
        <p:cNvGrpSpPr/>
        <p:nvPr/>
      </p:nvGrpSpPr>
      <p:grpSpPr>
        <a:xfrm>
          <a:off x="0" y="0"/>
          <a:ext cx="0" cy="0"/>
          <a:chOff x="0" y="0"/>
          <a:chExt cx="0" cy="0"/>
        </a:xfrm>
      </p:grpSpPr>
      <p:sp>
        <p:nvSpPr>
          <p:cNvPr id="25" name="Title Placeholder"/>
          <p:cNvSpPr txBox="1">
            <a:spLocks noGrp="1"/>
          </p:cNvSpPr>
          <p:nvPr>
            <p:ph type="title"/>
          </p:nvPr>
        </p:nvSpPr>
        <p:spPr>
          <a:xfrm>
            <a:off x="609600" y="215372"/>
            <a:ext cx="109728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4" name="Content Placeholder 3">
            <a:extLst>
              <a:ext uri="{FF2B5EF4-FFF2-40B4-BE49-F238E27FC236}">
                <a16:creationId xmlns:a16="http://schemas.microsoft.com/office/drawing/2014/main" id="{00F45AE3-EB76-41DE-97B2-CFE79B73D3C6}"/>
              </a:ext>
            </a:extLst>
          </p:cNvPr>
          <p:cNvSpPr>
            <a:spLocks noGrp="1"/>
          </p:cNvSpPr>
          <p:nvPr>
            <p:ph sz="quarter" idx="13"/>
          </p:nvPr>
        </p:nvSpPr>
        <p:spPr>
          <a:xfrm>
            <a:off x="609601" y="1554921"/>
            <a:ext cx="10977033" cy="4663335"/>
          </a:xfrm>
        </p:spPr>
        <p:txBody>
          <a:bodyPr/>
          <a:lstStyle>
            <a:lvl1pPr indent="-255600">
              <a:defRPr sz="2400">
                <a:latin typeface="+mn-lt"/>
              </a:defRPr>
            </a:lvl1pPr>
            <a:lvl2pPr indent="-2844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Shape 28"/>
          <p:cNvSpPr txBox="1">
            <a:spLocks noGrp="1"/>
          </p:cNvSpPr>
          <p:nvPr>
            <p:ph type="dt" idx="10"/>
          </p:nvPr>
        </p:nvSpPr>
        <p:spPr>
          <a:xfrm>
            <a:off x="8447617" y="113072"/>
            <a:ext cx="28447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9" name="Shape 29"/>
          <p:cNvSpPr txBox="1">
            <a:spLocks noGrp="1"/>
          </p:cNvSpPr>
          <p:nvPr>
            <p:ph type="sldNum" idx="12"/>
          </p:nvPr>
        </p:nvSpPr>
        <p:spPr>
          <a:xfrm>
            <a:off x="11292415" y="113072"/>
            <a:ext cx="735711" cy="182879"/>
          </a:xfrm>
          <a:prstGeom prst="rect">
            <a:avLst/>
          </a:prstGeom>
          <a:noFill/>
          <a:ln>
            <a:noFill/>
          </a:ln>
        </p:spPr>
        <p:txBody>
          <a:bodyPr lIns="91425" tIns="45700" rIns="91425" bIns="45700" anchor="ctr" anchorCtr="0">
            <a:noAutofit/>
          </a:bodyPr>
          <a:lstStyle/>
          <a:p>
            <a:pPr>
              <a:buSzPct val="25000"/>
            </a:pPr>
            <a:fld id="{00000000-1234-1234-1234-123412341234}" type="slidenum">
              <a:rPr lang="en-US" sz="900" smtClean="0">
                <a:solidFill>
                  <a:schemeClr val="lt1"/>
                </a:solidFill>
                <a:latin typeface="Arial"/>
                <a:ea typeface="Arial"/>
                <a:cs typeface="Arial"/>
                <a:sym typeface="Arial"/>
              </a:rPr>
              <a:pPr>
                <a:buSzPct val="25000"/>
              </a:pPr>
              <a:t>‹#›</a:t>
            </a:fld>
            <a:endParaRPr lang="en-US" sz="900"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534565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1631F-1E3C-776A-51D8-428529D101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B29589-6D49-6D5C-A67F-BAC47B87C2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530769-0C53-A188-FE7F-0BBC4A3F018A}"/>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5" name="Footer Placeholder 4">
            <a:extLst>
              <a:ext uri="{FF2B5EF4-FFF2-40B4-BE49-F238E27FC236}">
                <a16:creationId xmlns:a16="http://schemas.microsoft.com/office/drawing/2014/main" id="{B679A44B-5AF8-10BF-7507-E097B80078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20912C-CF17-1CBB-3357-E8B3015FB0A3}"/>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3444396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B02D6-20DC-02D2-468B-D3259CAA7E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72227E-00E9-201B-A1D3-AD7BD88D41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3DF352-594A-EBC6-C68C-9CD813A80FE4}"/>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5" name="Footer Placeholder 4">
            <a:extLst>
              <a:ext uri="{FF2B5EF4-FFF2-40B4-BE49-F238E27FC236}">
                <a16:creationId xmlns:a16="http://schemas.microsoft.com/office/drawing/2014/main" id="{5967F144-F83E-C259-5C00-777E5FBCCD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164EF7-0933-D5EA-EFF4-907CF2A8020B}"/>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2535589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51CB5-331E-2C24-E47A-F528C0E592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8B5EBD-4524-86C0-80A3-23DF112CB1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06C6CD-4712-9CF5-CBC3-E3BE1A392D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5F7809-DEAF-4612-7038-770C702B0E0E}"/>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6" name="Footer Placeholder 5">
            <a:extLst>
              <a:ext uri="{FF2B5EF4-FFF2-40B4-BE49-F238E27FC236}">
                <a16:creationId xmlns:a16="http://schemas.microsoft.com/office/drawing/2014/main" id="{30F25AE2-52DE-A86E-D0AF-D88A677220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FAE211-F224-E4A6-D513-57FDE1F4766D}"/>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3109341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040D6-0DBB-DDB7-DB21-51C2993AA4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85A0DD-9F49-157C-F392-61679D8037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08B700-5FB9-0D8F-1DAD-0A3C5F2400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E157E74-04DF-19DD-F2A1-C397291549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2A7B31-CAF7-556C-F0AE-C71D1DE2F6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9E6009-BFF8-0A8A-1EA6-827CC4CD0E9B}"/>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8" name="Footer Placeholder 7">
            <a:extLst>
              <a:ext uri="{FF2B5EF4-FFF2-40B4-BE49-F238E27FC236}">
                <a16:creationId xmlns:a16="http://schemas.microsoft.com/office/drawing/2014/main" id="{0551E055-0A9B-A888-07D2-8B1D9A97380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02E1EEE-4404-F72E-E384-AA433C4F29C8}"/>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3185737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EFE26-277B-3052-7568-3A4BE26760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79128F-99FE-B7A9-8461-38C851DEDFE3}"/>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4" name="Footer Placeholder 3">
            <a:extLst>
              <a:ext uri="{FF2B5EF4-FFF2-40B4-BE49-F238E27FC236}">
                <a16:creationId xmlns:a16="http://schemas.microsoft.com/office/drawing/2014/main" id="{DA20912F-98DE-F627-E352-C2CB85170A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FD68053-7A36-26CE-FD0F-B754D6E323DC}"/>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3535591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4EA4CA-B972-AA0E-38AE-086495B914AC}"/>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3" name="Footer Placeholder 2">
            <a:extLst>
              <a:ext uri="{FF2B5EF4-FFF2-40B4-BE49-F238E27FC236}">
                <a16:creationId xmlns:a16="http://schemas.microsoft.com/office/drawing/2014/main" id="{1951274E-C143-8EAD-68E5-019BBADE0B2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30C61F-F448-D86D-2039-BD38269294B1}"/>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2970039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0EA8B-4392-D34B-510D-802A70806E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041512-F3BA-A1E2-561A-1602358C2C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986253-79E1-AA5C-EDAD-E5698B1C40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586D92-38AD-FF4E-0143-AE8434673C54}"/>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6" name="Footer Placeholder 5">
            <a:extLst>
              <a:ext uri="{FF2B5EF4-FFF2-40B4-BE49-F238E27FC236}">
                <a16:creationId xmlns:a16="http://schemas.microsoft.com/office/drawing/2014/main" id="{6C40ABDC-F0D0-4339-6E8F-D6D0D1CF36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5DE02A-1D7A-62B0-D977-73D2BBB2D1C3}"/>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2633188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93987-AB23-81E0-431C-DD1DACECA9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72C922-55CC-F147-8CBF-8657A8F0B6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CFB55D-D3D1-DA5D-4EDB-55BE783E7F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6388AB-5D59-7B3A-85FE-CCD55E013576}"/>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6" name="Footer Placeholder 5">
            <a:extLst>
              <a:ext uri="{FF2B5EF4-FFF2-40B4-BE49-F238E27FC236}">
                <a16:creationId xmlns:a16="http://schemas.microsoft.com/office/drawing/2014/main" id="{58E00501-FF1F-1BD1-223D-DFF6B2CA9A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A3234C-1E8A-56BC-AE7F-A126A138E1E8}"/>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2980958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614B8B-B5DA-A865-557D-1E6ECEA454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2DB5B2-0F0A-2568-7215-BDE28D87AC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DF6415-BBAB-C332-CF74-D749320C65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55D648-87FB-4110-BDAB-102BE934EA5D}" type="datetimeFigureOut">
              <a:rPr lang="en-US" smtClean="0"/>
              <a:t>3/7/2023</a:t>
            </a:fld>
            <a:endParaRPr lang="en-US"/>
          </a:p>
        </p:txBody>
      </p:sp>
      <p:sp>
        <p:nvSpPr>
          <p:cNvPr id="5" name="Footer Placeholder 4">
            <a:extLst>
              <a:ext uri="{FF2B5EF4-FFF2-40B4-BE49-F238E27FC236}">
                <a16:creationId xmlns:a16="http://schemas.microsoft.com/office/drawing/2014/main" id="{9AC4B917-9782-B7FF-72EC-D0586FDA86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5A95206-CBFE-6C0D-5B75-0FAA54EB5E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AA6156-2706-41C9-91C0-4F44A9D6C6BC}" type="slidenum">
              <a:rPr lang="en-US" smtClean="0"/>
              <a:t>‹#›</a:t>
            </a:fld>
            <a:endParaRPr lang="en-US"/>
          </a:p>
        </p:txBody>
      </p:sp>
    </p:spTree>
    <p:extLst>
      <p:ext uri="{BB962C8B-B14F-4D97-AF65-F5344CB8AC3E}">
        <p14:creationId xmlns:p14="http://schemas.microsoft.com/office/powerpoint/2010/main" val="2890639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hyperlink" Target="https://sites.ed.gov/idea/regs/b/a/300.8/c/1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biav.net/" TargetMode="External"/><Relationship Id="rId2" Type="http://schemas.openxmlformats.org/officeDocument/2006/relationships/hyperlink" Target="https://www.accreditedschoolsonline.org/resources/students-traumatic-brain-injury/" TargetMode="External"/><Relationship Id="rId1" Type="http://schemas.openxmlformats.org/officeDocument/2006/relationships/slideLayout" Target="../slideLayouts/slideLayout2.xml"/><Relationship Id="rId6" Type="http://schemas.openxmlformats.org/officeDocument/2006/relationships/hyperlink" Target="http://www.medicine.virginia.edu/clinical/departments/neurosurgery/tbi-network-page" TargetMode="External"/><Relationship Id="rId5" Type="http://schemas.openxmlformats.org/officeDocument/2006/relationships/hyperlink" Target="http://www.cec.sped.org/" TargetMode="External"/><Relationship Id="rId4" Type="http://schemas.openxmlformats.org/officeDocument/2006/relationships/hyperlink" Target="http://biacolorado.org/directory/entry/brain-injury-partners-navigating-the-school-syste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E6354-4833-B65C-E446-4F4E8C4E7D6D}"/>
              </a:ext>
            </a:extLst>
          </p:cNvPr>
          <p:cNvSpPr>
            <a:spLocks noGrp="1"/>
          </p:cNvSpPr>
          <p:nvPr>
            <p:ph type="ctrTitle"/>
          </p:nvPr>
        </p:nvSpPr>
        <p:spPr/>
        <p:txBody>
          <a:bodyPr/>
          <a:lstStyle/>
          <a:p>
            <a:r>
              <a:rPr lang="en-US" b="1" dirty="0"/>
              <a:t>Traumatic </a:t>
            </a:r>
            <a:r>
              <a:rPr lang="en-US" b="1"/>
              <a:t>Brain Injury</a:t>
            </a:r>
            <a:endParaRPr lang="en-US" b="1" dirty="0"/>
          </a:p>
        </p:txBody>
      </p:sp>
    </p:spTree>
    <p:extLst>
      <p:ext uri="{BB962C8B-B14F-4D97-AF65-F5344CB8AC3E}">
        <p14:creationId xmlns:p14="http://schemas.microsoft.com/office/powerpoint/2010/main" val="1608553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400" dirty="0">
                <a:solidFill>
                  <a:schemeClr val="tx1">
                    <a:lumMod val="95000"/>
                    <a:lumOff val="5000"/>
                  </a:schemeClr>
                </a:solidFill>
              </a:rPr>
              <a:t>Selecting and Prioritizing Instructional Targets</a:t>
            </a:r>
          </a:p>
        </p:txBody>
      </p:sp>
      <p:sp>
        <p:nvSpPr>
          <p:cNvPr id="3" name="Content Placeholder 2"/>
          <p:cNvSpPr>
            <a:spLocks noGrp="1"/>
          </p:cNvSpPr>
          <p:nvPr>
            <p:ph sz="quarter" idx="13"/>
          </p:nvPr>
        </p:nvSpPr>
        <p:spPr>
          <a:xfrm>
            <a:off x="609600" y="1554921"/>
            <a:ext cx="10029825" cy="4798254"/>
          </a:xfrm>
        </p:spPr>
        <p:txBody>
          <a:bodyPr>
            <a:normAutofit/>
          </a:bodyPr>
          <a:lstStyle/>
          <a:p>
            <a:r>
              <a:rPr lang="en-IN" sz="2800" dirty="0"/>
              <a:t>Two strategies for combining functional and academic content are:</a:t>
            </a:r>
          </a:p>
          <a:p>
            <a:pPr lvl="1"/>
            <a:r>
              <a:rPr lang="en-IN" sz="2800" dirty="0"/>
              <a:t>Embedding core academic content into functional activities</a:t>
            </a:r>
          </a:p>
          <a:p>
            <a:pPr lvl="1"/>
            <a:r>
              <a:rPr lang="en-IN" sz="2800" dirty="0"/>
              <a:t>Adding functional applications to instructional objectives based on core content standard</a:t>
            </a:r>
          </a:p>
          <a:p>
            <a:r>
              <a:rPr lang="en-IN" sz="2800" dirty="0"/>
              <a:t>A functional approach must remain a priority in curriculum</a:t>
            </a:r>
          </a:p>
        </p:txBody>
      </p:sp>
    </p:spTree>
    <p:extLst>
      <p:ext uri="{BB962C8B-B14F-4D97-AF65-F5344CB8AC3E}">
        <p14:creationId xmlns:p14="http://schemas.microsoft.com/office/powerpoint/2010/main" val="1943395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400" dirty="0">
                <a:solidFill>
                  <a:schemeClr val="tx1">
                    <a:lumMod val="95000"/>
                    <a:lumOff val="5000"/>
                  </a:schemeClr>
                </a:solidFill>
              </a:rPr>
              <a:t>How Should Students Be Taught?</a:t>
            </a:r>
          </a:p>
        </p:txBody>
      </p:sp>
      <p:sp>
        <p:nvSpPr>
          <p:cNvPr id="3" name="Content Placeholder 2"/>
          <p:cNvSpPr>
            <a:spLocks noGrp="1"/>
          </p:cNvSpPr>
          <p:nvPr>
            <p:ph sz="quarter" idx="13"/>
          </p:nvPr>
        </p:nvSpPr>
        <p:spPr>
          <a:xfrm>
            <a:off x="609601" y="1554920"/>
            <a:ext cx="9604376" cy="4388680"/>
          </a:xfrm>
        </p:spPr>
        <p:txBody>
          <a:bodyPr>
            <a:normAutofit/>
          </a:bodyPr>
          <a:lstStyle/>
          <a:p>
            <a:r>
              <a:rPr lang="en-IN" sz="2800" dirty="0"/>
              <a:t>Select and prioritize instructional targets that are meaningful for students and their families.</a:t>
            </a:r>
          </a:p>
          <a:p>
            <a:r>
              <a:rPr lang="en-IN" sz="2800" dirty="0"/>
              <a:t>Instruction must be carefully planned, systematically executed, continuously monitored for effectiveness.</a:t>
            </a:r>
          </a:p>
          <a:p>
            <a:r>
              <a:rPr lang="en-IN" sz="2800" dirty="0"/>
              <a:t>The following are components of an instructional program:</a:t>
            </a:r>
          </a:p>
          <a:p>
            <a:pPr lvl="1"/>
            <a:r>
              <a:rPr lang="en-IN" sz="2800" dirty="0"/>
              <a:t>The student’s current level of performance must be assessed.</a:t>
            </a:r>
          </a:p>
          <a:p>
            <a:pPr lvl="1"/>
            <a:r>
              <a:rPr lang="en-IN" sz="2800" dirty="0"/>
              <a:t>The skill must be defined clearly and actively engage the student.</a:t>
            </a:r>
          </a:p>
        </p:txBody>
      </p:sp>
    </p:spTree>
    <p:extLst>
      <p:ext uri="{BB962C8B-B14F-4D97-AF65-F5344CB8AC3E}">
        <p14:creationId xmlns:p14="http://schemas.microsoft.com/office/powerpoint/2010/main" val="4127047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3875" y="-70378"/>
            <a:ext cx="10972800" cy="1097279"/>
          </a:xfrm>
        </p:spPr>
        <p:txBody>
          <a:bodyPr/>
          <a:lstStyle/>
          <a:p>
            <a:r>
              <a:rPr lang="en-IN" sz="4400" dirty="0">
                <a:solidFill>
                  <a:schemeClr val="tx1">
                    <a:lumMod val="95000"/>
                    <a:lumOff val="5000"/>
                  </a:schemeClr>
                </a:solidFill>
              </a:rPr>
              <a:t>Instructional Methods </a:t>
            </a:r>
            <a:endParaRPr lang="en-IN" sz="4400" b="0" dirty="0">
              <a:solidFill>
                <a:schemeClr val="tx1">
                  <a:lumMod val="95000"/>
                  <a:lumOff val="5000"/>
                </a:schemeClr>
              </a:solidFill>
            </a:endParaRPr>
          </a:p>
        </p:txBody>
      </p:sp>
      <p:sp>
        <p:nvSpPr>
          <p:cNvPr id="3" name="Content Placeholder 2"/>
          <p:cNvSpPr>
            <a:spLocks noGrp="1"/>
          </p:cNvSpPr>
          <p:nvPr>
            <p:ph sz="quarter" idx="13"/>
          </p:nvPr>
        </p:nvSpPr>
        <p:spPr>
          <a:xfrm>
            <a:off x="519642" y="1026901"/>
            <a:ext cx="11462808" cy="5735849"/>
          </a:xfrm>
        </p:spPr>
        <p:txBody>
          <a:bodyPr>
            <a:normAutofit fontScale="92500" lnSpcReduction="20000"/>
          </a:bodyPr>
          <a:lstStyle/>
          <a:p>
            <a:r>
              <a:rPr lang="en-IN" sz="2600" dirty="0"/>
              <a:t>The skill may need to be broken down into smaller component steps.</a:t>
            </a:r>
          </a:p>
          <a:p>
            <a:r>
              <a:rPr lang="en-IN" sz="2600" dirty="0"/>
              <a:t>The teacher must determine how the student can actively participate, provide a clear prompt, and gradually withdraw the prompt.</a:t>
            </a:r>
          </a:p>
          <a:p>
            <a:r>
              <a:rPr lang="en-IN" sz="2600" dirty="0"/>
              <a:t>The student must receive immediate feedback.</a:t>
            </a:r>
          </a:p>
          <a:p>
            <a:r>
              <a:rPr lang="en-IN" sz="2600" dirty="0"/>
              <a:t>The teacher must use strategies that promote generalization and maintenance.</a:t>
            </a:r>
          </a:p>
          <a:p>
            <a:r>
              <a:rPr lang="en-IN" sz="2600" dirty="0"/>
              <a:t>The student’s performance must be directly and frequently assessed.</a:t>
            </a:r>
          </a:p>
          <a:p>
            <a:r>
              <a:rPr lang="en-IN" sz="2600" dirty="0"/>
              <a:t>Partial Participation</a:t>
            </a:r>
          </a:p>
          <a:p>
            <a:r>
              <a:rPr lang="en-IN" sz="2600" dirty="0"/>
              <a:t>Positive </a:t>
            </a:r>
            <a:r>
              <a:rPr lang="en-IN" sz="2600" dirty="0" err="1"/>
              <a:t>Behavioral</a:t>
            </a:r>
            <a:r>
              <a:rPr lang="en-IN" sz="2600" dirty="0"/>
              <a:t> Support</a:t>
            </a:r>
          </a:p>
          <a:p>
            <a:pPr lvl="1"/>
            <a:r>
              <a:rPr lang="en-IN" sz="2600" dirty="0"/>
              <a:t>Functional assessment</a:t>
            </a:r>
          </a:p>
          <a:p>
            <a:r>
              <a:rPr lang="en-IN" sz="2600" dirty="0"/>
              <a:t>Small-Group Instruction</a:t>
            </a:r>
          </a:p>
          <a:p>
            <a:r>
              <a:rPr lang="en-IN" sz="2600" dirty="0"/>
              <a:t>Students with Deaf-Blindness</a:t>
            </a:r>
          </a:p>
          <a:p>
            <a:pPr lvl="1"/>
            <a:r>
              <a:rPr lang="en-IN" sz="2600" dirty="0"/>
              <a:t>Tactile teaching techniques</a:t>
            </a:r>
          </a:p>
          <a:p>
            <a:r>
              <a:rPr lang="en-IN" sz="2600" dirty="0"/>
              <a:t>Students with T B I</a:t>
            </a:r>
          </a:p>
          <a:p>
            <a:pPr lvl="1"/>
            <a:r>
              <a:rPr lang="en-IN" sz="2600" dirty="0"/>
              <a:t>Curricular and instructional approaches for students with severe/multiple disabilities are appropriate</a:t>
            </a:r>
          </a:p>
          <a:p>
            <a:endParaRPr lang="en-IN" dirty="0"/>
          </a:p>
        </p:txBody>
      </p:sp>
    </p:spTree>
    <p:extLst>
      <p:ext uri="{BB962C8B-B14F-4D97-AF65-F5344CB8AC3E}">
        <p14:creationId xmlns:p14="http://schemas.microsoft.com/office/powerpoint/2010/main" val="1961244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8EB91-2924-2FFF-FF84-828CF308045B}"/>
              </a:ext>
            </a:extLst>
          </p:cNvPr>
          <p:cNvSpPr>
            <a:spLocks noGrp="1"/>
          </p:cNvSpPr>
          <p:nvPr>
            <p:ph type="title"/>
          </p:nvPr>
        </p:nvSpPr>
        <p:spPr/>
        <p:txBody>
          <a:bodyPr/>
          <a:lstStyle/>
          <a:p>
            <a:r>
              <a:rPr lang="en-US" b="1" dirty="0"/>
              <a:t>Definition</a:t>
            </a:r>
          </a:p>
        </p:txBody>
      </p:sp>
      <p:sp>
        <p:nvSpPr>
          <p:cNvPr id="3" name="Content Placeholder 2">
            <a:extLst>
              <a:ext uri="{FF2B5EF4-FFF2-40B4-BE49-F238E27FC236}">
                <a16:creationId xmlns:a16="http://schemas.microsoft.com/office/drawing/2014/main" id="{FA4C249A-2955-2EE4-B54E-5D68A61C3B99}"/>
              </a:ext>
            </a:extLst>
          </p:cNvPr>
          <p:cNvSpPr>
            <a:spLocks noGrp="1"/>
          </p:cNvSpPr>
          <p:nvPr>
            <p:ph idx="1"/>
          </p:nvPr>
        </p:nvSpPr>
        <p:spPr/>
        <p:txBody>
          <a:bodyPr>
            <a:normAutofit lnSpcReduction="10000"/>
          </a:bodyPr>
          <a:lstStyle/>
          <a:p>
            <a:r>
              <a:rPr lang="en-US" b="1" dirty="0"/>
              <a:t>IDEA Definition </a:t>
            </a:r>
            <a:r>
              <a:rPr lang="en-US" dirty="0">
                <a:hlinkClick r:id="rId2"/>
              </a:rPr>
              <a:t>§ 300.8 (c) (12)</a:t>
            </a:r>
            <a:endParaRPr lang="en-US" dirty="0"/>
          </a:p>
          <a:p>
            <a:r>
              <a:rPr lang="en-US" dirty="0"/>
              <a:t>Traumatic brain injury means an acquired injury to the brain caused by an external physical force, resulting in total or partial functional disability or psychosocial impairment, or both, that adversely affects a child’s educational performance. Traumatic brain injury applies to open or closed head injuries resulting in impairments in one or more areas, such as cognition; language; memory; attention; reasoning; abstract thinking; judgment; problem-solving; sensory, perceptual, and motor abilities; psychosocial behavior; physical functions; information processing; and speech. Traumatic brain injury does not apply to brain injuries that are congenital or degenerative, or to brain injuries induced by birth trauma.</a:t>
            </a:r>
          </a:p>
          <a:p>
            <a:endParaRPr lang="en-US" dirty="0"/>
          </a:p>
        </p:txBody>
      </p:sp>
    </p:spTree>
    <p:extLst>
      <p:ext uri="{BB962C8B-B14F-4D97-AF65-F5344CB8AC3E}">
        <p14:creationId xmlns:p14="http://schemas.microsoft.com/office/powerpoint/2010/main" val="3145599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8A506-94A3-A03F-AFCC-A1A3482E00C3}"/>
              </a:ext>
            </a:extLst>
          </p:cNvPr>
          <p:cNvSpPr>
            <a:spLocks noGrp="1"/>
          </p:cNvSpPr>
          <p:nvPr>
            <p:ph type="title"/>
          </p:nvPr>
        </p:nvSpPr>
        <p:spPr/>
        <p:txBody>
          <a:bodyPr/>
          <a:lstStyle/>
          <a:p>
            <a:r>
              <a:rPr lang="en-US" b="1" dirty="0"/>
              <a:t>Eligibility Criteria</a:t>
            </a:r>
          </a:p>
        </p:txBody>
      </p:sp>
      <p:sp>
        <p:nvSpPr>
          <p:cNvPr id="3" name="Content Placeholder 2">
            <a:extLst>
              <a:ext uri="{FF2B5EF4-FFF2-40B4-BE49-F238E27FC236}">
                <a16:creationId xmlns:a16="http://schemas.microsoft.com/office/drawing/2014/main" id="{57A1BF98-1668-EE15-4D77-70EE32D1D78B}"/>
              </a:ext>
            </a:extLst>
          </p:cNvPr>
          <p:cNvSpPr>
            <a:spLocks noGrp="1"/>
          </p:cNvSpPr>
          <p:nvPr>
            <p:ph idx="1"/>
          </p:nvPr>
        </p:nvSpPr>
        <p:spPr/>
        <p:txBody>
          <a:bodyPr>
            <a:normAutofit/>
          </a:bodyPr>
          <a:lstStyle/>
          <a:p>
            <a:r>
              <a:rPr lang="en-IN" dirty="0"/>
              <a:t>A mild brain injury results in a concussion, which is a brief loss of consciousness without any subsequent complications or damage.</a:t>
            </a:r>
          </a:p>
          <a:p>
            <a:r>
              <a:rPr lang="en-IN" dirty="0"/>
              <a:t>Contusions usually accompany a moderate brain injury, which lasts from 30 minutes to 24 hours followed by days or weeks of confusion.</a:t>
            </a:r>
          </a:p>
          <a:p>
            <a:pPr lvl="1"/>
            <a:r>
              <a:rPr lang="en-IN" sz="2800" dirty="0" err="1"/>
              <a:t>Hemaoma</a:t>
            </a:r>
            <a:endParaRPr lang="en-IN" sz="2800" dirty="0"/>
          </a:p>
          <a:p>
            <a:r>
              <a:rPr lang="en-IN" dirty="0"/>
              <a:t>Coma, in which a person cannot be awakened and makes no meaningful response to external stimulation, results from severe head trauma</a:t>
            </a:r>
          </a:p>
          <a:p>
            <a:pPr lvl="1"/>
            <a:r>
              <a:rPr lang="en-IN" sz="2800" dirty="0"/>
              <a:t>Anoxia</a:t>
            </a:r>
          </a:p>
          <a:p>
            <a:endParaRPr lang="en-US" dirty="0"/>
          </a:p>
        </p:txBody>
      </p:sp>
    </p:spTree>
    <p:extLst>
      <p:ext uri="{BB962C8B-B14F-4D97-AF65-F5344CB8AC3E}">
        <p14:creationId xmlns:p14="http://schemas.microsoft.com/office/powerpoint/2010/main" val="611130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65DBC-8DCD-87F8-7CDC-032E274B9808}"/>
              </a:ext>
            </a:extLst>
          </p:cNvPr>
          <p:cNvSpPr>
            <a:spLocks noGrp="1"/>
          </p:cNvSpPr>
          <p:nvPr>
            <p:ph type="title"/>
          </p:nvPr>
        </p:nvSpPr>
        <p:spPr>
          <a:xfrm>
            <a:off x="838200" y="0"/>
            <a:ext cx="10515600" cy="1325563"/>
          </a:xfrm>
        </p:spPr>
        <p:txBody>
          <a:bodyPr/>
          <a:lstStyle/>
          <a:p>
            <a:r>
              <a:rPr lang="en-US" b="1" dirty="0"/>
              <a:t>Professional Advocacy Organizations</a:t>
            </a:r>
          </a:p>
        </p:txBody>
      </p:sp>
      <p:sp>
        <p:nvSpPr>
          <p:cNvPr id="3" name="Content Placeholder 2">
            <a:extLst>
              <a:ext uri="{FF2B5EF4-FFF2-40B4-BE49-F238E27FC236}">
                <a16:creationId xmlns:a16="http://schemas.microsoft.com/office/drawing/2014/main" id="{BA101F4D-5CAB-A3A5-075F-2AA000EB67AC}"/>
              </a:ext>
            </a:extLst>
          </p:cNvPr>
          <p:cNvSpPr>
            <a:spLocks noGrp="1"/>
          </p:cNvSpPr>
          <p:nvPr>
            <p:ph idx="1"/>
          </p:nvPr>
        </p:nvSpPr>
        <p:spPr>
          <a:xfrm>
            <a:off x="838200" y="1314450"/>
            <a:ext cx="10515600" cy="5419725"/>
          </a:xfrm>
        </p:spPr>
        <p:txBody>
          <a:bodyPr>
            <a:normAutofit lnSpcReduction="10000"/>
          </a:bodyPr>
          <a:lstStyle/>
          <a:p>
            <a:r>
              <a:rPr lang="en-US" dirty="0">
                <a:hlinkClick r:id="rId2"/>
              </a:rPr>
              <a:t>Community for Online Accredited Schools, Students with Traumatic Brain Injuries-Student and Teacher Resources for Success in School after a Head Injury</a:t>
            </a:r>
            <a:endParaRPr lang="en-US" dirty="0"/>
          </a:p>
          <a:p>
            <a:r>
              <a:rPr lang="en-US" dirty="0">
                <a:hlinkClick r:id="rId3"/>
              </a:rPr>
              <a:t>Brain Injury Association of Virginia</a:t>
            </a:r>
            <a:r>
              <a:rPr lang="en-US" dirty="0"/>
              <a:t> – Information and personal support for individuals, families, and professionals. Includes link to the Brain Injury and the Schools: A Guide for Educators. The guide provides an overview of brain injury and its cognitive, behavioral, and physical consequences, with resources for teaching and non-teaching personnel.</a:t>
            </a:r>
          </a:p>
          <a:p>
            <a:r>
              <a:rPr lang="en-US" dirty="0">
                <a:hlinkClick r:id="rId4"/>
              </a:rPr>
              <a:t>Brain Injury Partners Navigating the School System</a:t>
            </a:r>
            <a:endParaRPr lang="en-US" dirty="0"/>
          </a:p>
          <a:p>
            <a:r>
              <a:rPr lang="en-US" dirty="0">
                <a:hlinkClick r:id="rId5"/>
              </a:rPr>
              <a:t>Council for Exceptional Children</a:t>
            </a:r>
            <a:r>
              <a:rPr lang="en-US" dirty="0"/>
              <a:t> (CEC) – general information about children and youth with disabilities.</a:t>
            </a:r>
          </a:p>
          <a:p>
            <a:r>
              <a:rPr lang="en-US" dirty="0">
                <a:hlinkClick r:id="rId6"/>
              </a:rPr>
              <a:t>University of Virginia TBI Network</a:t>
            </a:r>
            <a:endParaRPr lang="en-US" dirty="0"/>
          </a:p>
          <a:p>
            <a:endParaRPr lang="en-US" dirty="0"/>
          </a:p>
        </p:txBody>
      </p:sp>
    </p:spTree>
    <p:extLst>
      <p:ext uri="{BB962C8B-B14F-4D97-AF65-F5344CB8AC3E}">
        <p14:creationId xmlns:p14="http://schemas.microsoft.com/office/powerpoint/2010/main" val="1697617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C5D01-166E-4430-C83A-BECB5F0F050E}"/>
              </a:ext>
            </a:extLst>
          </p:cNvPr>
          <p:cNvSpPr>
            <a:spLocks noGrp="1"/>
          </p:cNvSpPr>
          <p:nvPr>
            <p:ph type="title"/>
          </p:nvPr>
        </p:nvSpPr>
        <p:spPr/>
        <p:txBody>
          <a:bodyPr/>
          <a:lstStyle/>
          <a:p>
            <a:r>
              <a:rPr lang="en-US" b="1" dirty="0"/>
              <a:t>Prevalence</a:t>
            </a:r>
          </a:p>
        </p:txBody>
      </p:sp>
      <p:sp>
        <p:nvSpPr>
          <p:cNvPr id="3" name="Content Placeholder 2">
            <a:extLst>
              <a:ext uri="{FF2B5EF4-FFF2-40B4-BE49-F238E27FC236}">
                <a16:creationId xmlns:a16="http://schemas.microsoft.com/office/drawing/2014/main" id="{FAC6B278-20AF-06CD-93E1-6DCC69F96B61}"/>
              </a:ext>
            </a:extLst>
          </p:cNvPr>
          <p:cNvSpPr>
            <a:spLocks noGrp="1"/>
          </p:cNvSpPr>
          <p:nvPr>
            <p:ph idx="1"/>
          </p:nvPr>
        </p:nvSpPr>
        <p:spPr/>
        <p:txBody>
          <a:bodyPr/>
          <a:lstStyle/>
          <a:p>
            <a:r>
              <a:rPr lang="en-IN" dirty="0"/>
              <a:t>Estimated about 0.1% to 1% of school-age population.</a:t>
            </a:r>
          </a:p>
          <a:p>
            <a:r>
              <a:rPr lang="en-IN" dirty="0"/>
              <a:t>T</a:t>
            </a:r>
            <a:r>
              <a:rPr lang="en-IN" sz="200" dirty="0"/>
              <a:t> </a:t>
            </a:r>
            <a:r>
              <a:rPr lang="en-IN" dirty="0"/>
              <a:t>B</a:t>
            </a:r>
            <a:r>
              <a:rPr lang="en-IN" sz="200" dirty="0"/>
              <a:t> </a:t>
            </a:r>
            <a:r>
              <a:rPr lang="en-IN" dirty="0"/>
              <a:t>I – leading cause of death in children; most common acquired disability in childhood</a:t>
            </a:r>
          </a:p>
          <a:p>
            <a:endParaRPr lang="en-US" dirty="0"/>
          </a:p>
        </p:txBody>
      </p:sp>
    </p:spTree>
    <p:extLst>
      <p:ext uri="{BB962C8B-B14F-4D97-AF65-F5344CB8AC3E}">
        <p14:creationId xmlns:p14="http://schemas.microsoft.com/office/powerpoint/2010/main" val="2589368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40F27-CC3D-0639-18B5-1C280650F45C}"/>
              </a:ext>
            </a:extLst>
          </p:cNvPr>
          <p:cNvSpPr>
            <a:spLocks noGrp="1"/>
          </p:cNvSpPr>
          <p:nvPr>
            <p:ph type="title"/>
          </p:nvPr>
        </p:nvSpPr>
        <p:spPr/>
        <p:txBody>
          <a:bodyPr/>
          <a:lstStyle/>
          <a:p>
            <a:r>
              <a:rPr lang="en-US" b="1" dirty="0"/>
              <a:t>Causes</a:t>
            </a:r>
          </a:p>
        </p:txBody>
      </p:sp>
      <p:sp>
        <p:nvSpPr>
          <p:cNvPr id="3" name="Content Placeholder 2">
            <a:extLst>
              <a:ext uri="{FF2B5EF4-FFF2-40B4-BE49-F238E27FC236}">
                <a16:creationId xmlns:a16="http://schemas.microsoft.com/office/drawing/2014/main" id="{DD3D460F-730F-295F-ACF2-77905EE8BBA2}"/>
              </a:ext>
            </a:extLst>
          </p:cNvPr>
          <p:cNvSpPr>
            <a:spLocks noGrp="1"/>
          </p:cNvSpPr>
          <p:nvPr>
            <p:ph idx="1"/>
          </p:nvPr>
        </p:nvSpPr>
        <p:spPr/>
        <p:txBody>
          <a:bodyPr/>
          <a:lstStyle/>
          <a:p>
            <a:r>
              <a:rPr lang="en-IN" dirty="0"/>
              <a:t>An acquired injury to the brain caused by an external force, resulting in total or partial functional disability or psychosocial impairment, or both, that adversely affects a child’s educational performance</a:t>
            </a:r>
          </a:p>
          <a:p>
            <a:r>
              <a:rPr lang="en-IN" dirty="0"/>
              <a:t>Applies to open or closed head injuries</a:t>
            </a:r>
          </a:p>
          <a:p>
            <a:pPr lvl="1"/>
            <a:r>
              <a:rPr lang="en-IN" sz="2800" dirty="0"/>
              <a:t>Closed head injuries are the most common type</a:t>
            </a:r>
          </a:p>
          <a:p>
            <a:r>
              <a:rPr lang="en-IN" dirty="0"/>
              <a:t>The effects of T B I on learning and </a:t>
            </a:r>
            <a:r>
              <a:rPr lang="en-IN" dirty="0" err="1"/>
              <a:t>behavior</a:t>
            </a:r>
            <a:r>
              <a:rPr lang="en-IN" dirty="0"/>
              <a:t> are determined by severity of the injury and the part of the brain that sustained damage.</a:t>
            </a:r>
          </a:p>
          <a:p>
            <a:endParaRPr lang="en-US" dirty="0"/>
          </a:p>
        </p:txBody>
      </p:sp>
    </p:spTree>
    <p:extLst>
      <p:ext uri="{BB962C8B-B14F-4D97-AF65-F5344CB8AC3E}">
        <p14:creationId xmlns:p14="http://schemas.microsoft.com/office/powerpoint/2010/main" val="761631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35AB1-2744-A2F8-3282-48473D186262}"/>
              </a:ext>
            </a:extLst>
          </p:cNvPr>
          <p:cNvSpPr>
            <a:spLocks noGrp="1"/>
          </p:cNvSpPr>
          <p:nvPr>
            <p:ph type="title"/>
          </p:nvPr>
        </p:nvSpPr>
        <p:spPr/>
        <p:txBody>
          <a:bodyPr/>
          <a:lstStyle/>
          <a:p>
            <a:r>
              <a:rPr lang="en-US" b="1" dirty="0"/>
              <a:t>Characteristics</a:t>
            </a:r>
          </a:p>
        </p:txBody>
      </p:sp>
      <p:sp>
        <p:nvSpPr>
          <p:cNvPr id="3" name="Content Placeholder 2">
            <a:extLst>
              <a:ext uri="{FF2B5EF4-FFF2-40B4-BE49-F238E27FC236}">
                <a16:creationId xmlns:a16="http://schemas.microsoft.com/office/drawing/2014/main" id="{A90C7B80-FD9A-C49A-B15A-9024672B2CD5}"/>
              </a:ext>
            </a:extLst>
          </p:cNvPr>
          <p:cNvSpPr>
            <a:spLocks noGrp="1"/>
          </p:cNvSpPr>
          <p:nvPr>
            <p:ph idx="1"/>
          </p:nvPr>
        </p:nvSpPr>
        <p:spPr/>
        <p:txBody>
          <a:bodyPr/>
          <a:lstStyle/>
          <a:p>
            <a:r>
              <a:rPr lang="en-IN" dirty="0"/>
              <a:t>T</a:t>
            </a:r>
            <a:r>
              <a:rPr lang="en-IN" sz="100" dirty="0"/>
              <a:t> </a:t>
            </a:r>
            <a:r>
              <a:rPr lang="en-IN" dirty="0"/>
              <a:t>B</a:t>
            </a:r>
            <a:r>
              <a:rPr lang="en-IN" sz="100" dirty="0"/>
              <a:t> </a:t>
            </a:r>
            <a:r>
              <a:rPr lang="en-IN" dirty="0"/>
              <a:t>I is complex.</a:t>
            </a:r>
          </a:p>
          <a:p>
            <a:r>
              <a:rPr lang="en-IN" dirty="0"/>
              <a:t>Symptoms vary by severity of the injury, extent and site of injury, age of child at time of injury, and time passed since the injury.</a:t>
            </a:r>
          </a:p>
          <a:p>
            <a:r>
              <a:rPr lang="en-IN" dirty="0"/>
              <a:t>Three categories of impairments</a:t>
            </a:r>
          </a:p>
          <a:p>
            <a:pPr lvl="1"/>
            <a:r>
              <a:rPr lang="en-IN" dirty="0"/>
              <a:t>Physical and Sensory Changes</a:t>
            </a:r>
          </a:p>
          <a:p>
            <a:pPr lvl="1"/>
            <a:r>
              <a:rPr lang="en-IN" dirty="0"/>
              <a:t>Cognitive Impairments</a:t>
            </a:r>
          </a:p>
          <a:p>
            <a:pPr lvl="1"/>
            <a:r>
              <a:rPr lang="en-IN" dirty="0"/>
              <a:t>Social, </a:t>
            </a:r>
            <a:r>
              <a:rPr lang="en-IN" dirty="0" err="1"/>
              <a:t>Behavioral</a:t>
            </a:r>
            <a:r>
              <a:rPr lang="en-IN" dirty="0"/>
              <a:t>, and Emotional Problems</a:t>
            </a:r>
          </a:p>
          <a:p>
            <a:endParaRPr lang="en-US" dirty="0"/>
          </a:p>
        </p:txBody>
      </p:sp>
    </p:spTree>
    <p:extLst>
      <p:ext uri="{BB962C8B-B14F-4D97-AF65-F5344CB8AC3E}">
        <p14:creationId xmlns:p14="http://schemas.microsoft.com/office/powerpoint/2010/main" val="288249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6C5D0-9F79-B0AB-CB73-AD61B9B5A32C}"/>
              </a:ext>
            </a:extLst>
          </p:cNvPr>
          <p:cNvSpPr>
            <a:spLocks noGrp="1"/>
          </p:cNvSpPr>
          <p:nvPr>
            <p:ph type="title"/>
          </p:nvPr>
        </p:nvSpPr>
        <p:spPr/>
        <p:txBody>
          <a:bodyPr/>
          <a:lstStyle/>
          <a:p>
            <a:r>
              <a:rPr lang="en-US" b="1"/>
              <a:t>Placements</a:t>
            </a:r>
          </a:p>
        </p:txBody>
      </p:sp>
      <p:sp>
        <p:nvSpPr>
          <p:cNvPr id="3" name="Content Placeholder 2">
            <a:extLst>
              <a:ext uri="{FF2B5EF4-FFF2-40B4-BE49-F238E27FC236}">
                <a16:creationId xmlns:a16="http://schemas.microsoft.com/office/drawing/2014/main" id="{4381185F-1209-7E65-5DF4-55D666AB7EE9}"/>
              </a:ext>
            </a:extLst>
          </p:cNvPr>
          <p:cNvSpPr>
            <a:spLocks noGrp="1"/>
          </p:cNvSpPr>
          <p:nvPr>
            <p:ph idx="1"/>
          </p:nvPr>
        </p:nvSpPr>
        <p:spPr/>
        <p:txBody>
          <a:bodyPr/>
          <a:lstStyle/>
          <a:p>
            <a:r>
              <a:rPr lang="en-IN" dirty="0"/>
              <a:t>51% of students with T</a:t>
            </a:r>
            <a:r>
              <a:rPr lang="en-IN" sz="200" dirty="0"/>
              <a:t> </a:t>
            </a:r>
            <a:r>
              <a:rPr lang="en-IN" dirty="0"/>
              <a:t>B</a:t>
            </a:r>
            <a:r>
              <a:rPr lang="en-IN" sz="200" dirty="0"/>
              <a:t> </a:t>
            </a:r>
            <a:r>
              <a:rPr lang="en-IN" dirty="0"/>
              <a:t>I receive instructions in regular classrooms, 21% resource rooms, 20% in separate classrooms, and 8% in special schools or other settings.</a:t>
            </a:r>
          </a:p>
          <a:p>
            <a:endParaRPr lang="en-US" dirty="0"/>
          </a:p>
        </p:txBody>
      </p:sp>
    </p:spTree>
    <p:extLst>
      <p:ext uri="{BB962C8B-B14F-4D97-AF65-F5344CB8AC3E}">
        <p14:creationId xmlns:p14="http://schemas.microsoft.com/office/powerpoint/2010/main" val="3187729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400" dirty="0">
                <a:solidFill>
                  <a:schemeClr val="tx1">
                    <a:lumMod val="95000"/>
                    <a:lumOff val="5000"/>
                  </a:schemeClr>
                </a:solidFill>
              </a:rPr>
              <a:t>Educational Approaches</a:t>
            </a:r>
          </a:p>
        </p:txBody>
      </p:sp>
      <p:sp>
        <p:nvSpPr>
          <p:cNvPr id="3" name="Content Placeholder 2"/>
          <p:cNvSpPr>
            <a:spLocks noGrp="1"/>
          </p:cNvSpPr>
          <p:nvPr>
            <p:ph sz="quarter" idx="13"/>
          </p:nvPr>
        </p:nvSpPr>
        <p:spPr/>
        <p:txBody>
          <a:bodyPr>
            <a:normAutofit/>
          </a:bodyPr>
          <a:lstStyle/>
          <a:p>
            <a:r>
              <a:rPr lang="en-IN" sz="2800" dirty="0"/>
              <a:t>Curriculum</a:t>
            </a:r>
          </a:p>
          <a:p>
            <a:pPr lvl="1"/>
            <a:r>
              <a:rPr lang="en-IN" sz="2800" dirty="0"/>
              <a:t>Functionality</a:t>
            </a:r>
          </a:p>
          <a:p>
            <a:pPr lvl="1"/>
            <a:r>
              <a:rPr lang="en-IN" sz="2800" dirty="0"/>
              <a:t>Age-appropriateness</a:t>
            </a:r>
          </a:p>
          <a:p>
            <a:r>
              <a:rPr lang="en-IN" sz="2800" dirty="0"/>
              <a:t>Curriculum Areas</a:t>
            </a:r>
          </a:p>
          <a:p>
            <a:pPr lvl="1"/>
            <a:r>
              <a:rPr lang="en-IN" sz="2800" dirty="0"/>
              <a:t>Self-care</a:t>
            </a:r>
          </a:p>
          <a:p>
            <a:pPr lvl="1"/>
            <a:r>
              <a:rPr lang="en-IN" sz="2800" dirty="0"/>
              <a:t>Communication</a:t>
            </a:r>
          </a:p>
          <a:p>
            <a:pPr lvl="1"/>
            <a:r>
              <a:rPr lang="en-IN" sz="2800" dirty="0"/>
              <a:t>Literacy</a:t>
            </a:r>
          </a:p>
          <a:p>
            <a:pPr lvl="1"/>
            <a:r>
              <a:rPr lang="en-IN" sz="2800" dirty="0"/>
              <a:t>Recreation and Leisure</a:t>
            </a:r>
          </a:p>
          <a:p>
            <a:pPr lvl="1"/>
            <a:r>
              <a:rPr lang="en-IN" sz="2800" dirty="0"/>
              <a:t>Making Choices</a:t>
            </a:r>
          </a:p>
          <a:p>
            <a:pPr lvl="1"/>
            <a:r>
              <a:rPr lang="en-IN" sz="2800" dirty="0"/>
              <a:t>Access to the General Education Curriculum</a:t>
            </a:r>
          </a:p>
        </p:txBody>
      </p:sp>
    </p:spTree>
    <p:extLst>
      <p:ext uri="{BB962C8B-B14F-4D97-AF65-F5344CB8AC3E}">
        <p14:creationId xmlns:p14="http://schemas.microsoft.com/office/powerpoint/2010/main" val="15365994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742</Words>
  <Application>Microsoft Office PowerPoint</Application>
  <PresentationFormat>Widescreen</PresentationFormat>
  <Paragraphs>69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Traumatic Brain Injury</vt:lpstr>
      <vt:lpstr>Definition</vt:lpstr>
      <vt:lpstr>Eligibility Criteria</vt:lpstr>
      <vt:lpstr>Professional Advocacy Organizations</vt:lpstr>
      <vt:lpstr>Prevalence</vt:lpstr>
      <vt:lpstr>Causes</vt:lpstr>
      <vt:lpstr>Characteristics</vt:lpstr>
      <vt:lpstr>Placements</vt:lpstr>
      <vt:lpstr>Educational Approaches</vt:lpstr>
      <vt:lpstr>Selecting and Prioritizing Instructional Targets</vt:lpstr>
      <vt:lpstr>How Should Students Be Taught?</vt:lpstr>
      <vt:lpstr>Instructional Methods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Autism Spectrum Disorder</dc:title>
  <dc:creator>Butler, C.J.</dc:creator>
  <cp:lastModifiedBy>Kim Sopko</cp:lastModifiedBy>
  <cp:revision>4</cp:revision>
  <dcterms:created xsi:type="dcterms:W3CDTF">2023-03-01T17:41:03Z</dcterms:created>
  <dcterms:modified xsi:type="dcterms:W3CDTF">2023-03-07T23:37:04Z</dcterms:modified>
</cp:coreProperties>
</file>