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7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2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May 31,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May 31,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385921-A91A-409C-921C-0E0EC1E750EC}" type="datetime2">
              <a:rPr lang="en-US" smtClean="0"/>
              <a:t>Tuesday, May 31,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Analyzing and Answering Questions with Multiple Parts</a:t>
            </a:r>
            <a:endParaRPr lang="en-US" dirty="0"/>
          </a:p>
        </p:txBody>
      </p:sp>
      <p:pic>
        <p:nvPicPr>
          <p:cNvPr id="8" name="Picture Placeholder 7" descr="A person wearing headphones and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E1F5E272-8CBA-730F-4366-A23BCA202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19" y="1600200"/>
            <a:ext cx="6527187" cy="4343400"/>
          </a:xfrm>
          <a:effectLst>
            <a:outerShdw blurRad="63500" sx="101000" sy="1010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414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Label your answer clearly so that both you and your instructor know that you have met the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chemeClr val="tx1"/>
                </a:solidFill>
              </a:rPr>
              <a:t>In the article, the author describes </a:t>
            </a:r>
            <a:r>
              <a:rPr lang="en-US" i="1" dirty="0">
                <a:solidFill>
                  <a:srgbClr val="FF4040"/>
                </a:solidFill>
              </a:rPr>
              <a:t>three different types of people </a:t>
            </a:r>
            <a:r>
              <a:rPr lang="en-US" i="1" dirty="0">
                <a:solidFill>
                  <a:schemeClr val="tx1"/>
                </a:solidFill>
              </a:rPr>
              <a:t>who go to the gym. Using complete sentences, identify the three types and explain them. </a:t>
            </a:r>
            <a:r>
              <a:rPr lang="en-US" i="1" dirty="0">
                <a:solidFill>
                  <a:srgbClr val="0000FF"/>
                </a:solidFill>
              </a:rPr>
              <a:t>Which type are you?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Connect your answer to the question using key words from the question.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i="1" dirty="0"/>
              <a:t> 4. </a:t>
            </a:r>
            <a:r>
              <a:rPr lang="en-US" i="1" dirty="0">
                <a:solidFill>
                  <a:srgbClr val="0000FF"/>
                </a:solidFill>
              </a:rPr>
              <a:t>I am the no-nonsense exerciser. I go to the gym because I want to exercise, not because I want to impress people. </a:t>
            </a:r>
          </a:p>
        </p:txBody>
      </p:sp>
    </p:spTree>
    <p:extLst>
      <p:ext uri="{BB962C8B-B14F-4D97-AF65-F5344CB8AC3E}">
        <p14:creationId xmlns:p14="http://schemas.microsoft.com/office/powerpoint/2010/main" val="116598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Reading and understanding the directions and questions on an assignment is critical to being successful online, on tests, and in class.</a:t>
            </a:r>
          </a:p>
        </p:txBody>
      </p:sp>
      <p:pic>
        <p:nvPicPr>
          <p:cNvPr id="12" name="Picture Placeholder 11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CC53D0C9-5063-8A84-1605-08B410B9D2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2" r="27072"/>
          <a:stretch>
            <a:fillRect/>
          </a:stretch>
        </p:blipFill>
        <p:spPr>
          <a:xfrm>
            <a:off x="5068845" y="769961"/>
            <a:ext cx="3748583" cy="5318077"/>
          </a:xfrm>
        </p:spPr>
      </p:pic>
    </p:spTree>
    <p:extLst>
      <p:ext uri="{BB962C8B-B14F-4D97-AF65-F5344CB8AC3E}">
        <p14:creationId xmlns:p14="http://schemas.microsoft.com/office/powerpoint/2010/main" val="168364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Reading carefully and analyzing a question or directions before you answer helps you: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Understand what the teacher is asking you to do</a:t>
            </a:r>
          </a:p>
          <a:p>
            <a:r>
              <a:rPr lang="en-US" dirty="0"/>
              <a:t>Identify key words in the question to help you find the answer in the reading more quickly</a:t>
            </a:r>
          </a:p>
          <a:p>
            <a:r>
              <a:rPr lang="en-US" dirty="0"/>
              <a:t>Make sure you answer a question fully</a:t>
            </a:r>
          </a:p>
          <a:p>
            <a:r>
              <a:rPr lang="en-US" dirty="0"/>
              <a:t>Make sure you don’t forget to answer all parts of a question</a:t>
            </a:r>
          </a:p>
        </p:txBody>
      </p:sp>
    </p:spTree>
    <p:extLst>
      <p:ext uri="{BB962C8B-B14F-4D97-AF65-F5344CB8AC3E}">
        <p14:creationId xmlns:p14="http://schemas.microsoft.com/office/powerpoint/2010/main" val="354989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do it?</a:t>
            </a:r>
          </a:p>
        </p:txBody>
      </p:sp>
      <p:pic>
        <p:nvPicPr>
          <p:cNvPr id="7" name="Content Placeholder 6" descr="A picture containing outdoor, looking, standing, mammal&#10;&#10;Description automatically generated">
            <a:extLst>
              <a:ext uri="{FF2B5EF4-FFF2-40B4-BE49-F238E27FC236}">
                <a16:creationId xmlns:a16="http://schemas.microsoft.com/office/drawing/2014/main" id="{A74A4EFC-9DEA-7CD5-8E79-E7D9EFEE3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03" y="1600200"/>
            <a:ext cx="4691019" cy="4343400"/>
          </a:xfrm>
        </p:spPr>
      </p:pic>
    </p:spTree>
    <p:extLst>
      <p:ext uri="{BB962C8B-B14F-4D97-AF65-F5344CB8AC3E}">
        <p14:creationId xmlns:p14="http://schemas.microsoft.com/office/powerpoint/2010/main" val="60764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read the entire question as a whole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chemeClr val="tx1"/>
                </a:solidFill>
              </a:rPr>
              <a:t>In the article, the author describes three different types of people who go to the gym. Using complete sentences, identify the three types and explain them. Which type are you?</a:t>
            </a:r>
          </a:p>
        </p:txBody>
      </p:sp>
      <p:pic>
        <p:nvPicPr>
          <p:cNvPr id="8" name="Content Placeholder 7" descr="A row of treadmills in a room&#10;&#10;Description automatically generated with low confidence">
            <a:extLst>
              <a:ext uri="{FF2B5EF4-FFF2-40B4-BE49-F238E27FC236}">
                <a16:creationId xmlns:a16="http://schemas.microsoft.com/office/drawing/2014/main" id="{E3FF527D-E1D1-D77B-BC89-E7B729E1A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94" y="1600200"/>
            <a:ext cx="3257550" cy="4343400"/>
          </a:xfrm>
        </p:spPr>
      </p:pic>
    </p:spTree>
    <p:extLst>
      <p:ext uri="{BB962C8B-B14F-4D97-AF65-F5344CB8AC3E}">
        <p14:creationId xmlns:p14="http://schemas.microsoft.com/office/powerpoint/2010/main" val="160297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Second, identify what the instructor wants you to do by ANNOTATING THE QUESTION (highlighting or underlining important parts)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US" sz="3600" i="1" dirty="0"/>
              <a:t>In the article, the author describes three different types of people who go to the gym.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Using complete sentences</a:t>
            </a:r>
            <a:r>
              <a:rPr lang="en-US" sz="3600" i="1" dirty="0"/>
              <a:t>,  </a:t>
            </a:r>
            <a:r>
              <a:rPr lang="en-US" sz="3600" i="1" dirty="0">
                <a:solidFill>
                  <a:srgbClr val="FF0000"/>
                </a:solidFill>
              </a:rPr>
              <a:t>identify</a:t>
            </a:r>
            <a:r>
              <a:rPr lang="en-US" sz="3600" i="1" dirty="0"/>
              <a:t> the three types and </a:t>
            </a:r>
            <a:r>
              <a:rPr lang="en-US" sz="3600" i="1" dirty="0">
                <a:solidFill>
                  <a:srgbClr val="FF0000"/>
                </a:solidFill>
              </a:rPr>
              <a:t>explain</a:t>
            </a:r>
            <a:r>
              <a:rPr lang="en-US" sz="3600" i="1" dirty="0"/>
              <a:t> them. </a:t>
            </a:r>
            <a:r>
              <a:rPr lang="en-US" sz="3600" i="1" dirty="0">
                <a:solidFill>
                  <a:srgbClr val="FF0000"/>
                </a:solidFill>
              </a:rPr>
              <a:t>Which type are you?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71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instructor wants three things here: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1.</a:t>
            </a:r>
            <a:r>
              <a:rPr lang="en-US" sz="3600" i="1" dirty="0">
                <a:solidFill>
                  <a:srgbClr val="FF0000"/>
                </a:solidFill>
              </a:rPr>
              <a:t> Identify</a:t>
            </a:r>
            <a:r>
              <a:rPr lang="en-US" sz="3600" i="1" dirty="0"/>
              <a:t> the three types </a:t>
            </a:r>
          </a:p>
          <a:p>
            <a:pPr marL="0" indent="0">
              <a:buNone/>
            </a:pPr>
            <a:r>
              <a:rPr lang="en-US" sz="3600" i="1" dirty="0">
                <a:solidFill>
                  <a:srgbClr val="000000"/>
                </a:solidFill>
              </a:rPr>
              <a:t>2. </a:t>
            </a:r>
            <a:r>
              <a:rPr lang="en-US" sz="3600" i="1" dirty="0">
                <a:solidFill>
                  <a:srgbClr val="FF0000"/>
                </a:solidFill>
              </a:rPr>
              <a:t>Explain</a:t>
            </a:r>
            <a:r>
              <a:rPr lang="en-US" sz="3600" i="1" dirty="0"/>
              <a:t> the three types</a:t>
            </a:r>
          </a:p>
          <a:p>
            <a:pPr marL="0" indent="0">
              <a:buNone/>
            </a:pPr>
            <a:r>
              <a:rPr lang="en-US" sz="3600" i="1" dirty="0">
                <a:solidFill>
                  <a:srgbClr val="000000"/>
                </a:solidFill>
              </a:rPr>
              <a:t>3.</a:t>
            </a:r>
            <a:r>
              <a:rPr lang="en-US" sz="3600" i="1" dirty="0">
                <a:solidFill>
                  <a:srgbClr val="FF0000"/>
                </a:solidFill>
              </a:rPr>
              <a:t>Which type are you?</a:t>
            </a:r>
          </a:p>
          <a:p>
            <a:pPr marL="0" indent="0" algn="ctr">
              <a:buNone/>
            </a:pPr>
            <a:r>
              <a:rPr lang="en-US" sz="3600" i="1" dirty="0">
                <a:solidFill>
                  <a:schemeClr val="tx1"/>
                </a:solidFill>
              </a:rPr>
              <a:t>  She has also asked for </a:t>
            </a:r>
          </a:p>
          <a:p>
            <a:pPr marL="0" indent="0" algn="ctr">
              <a:buNone/>
            </a:pPr>
            <a:r>
              <a:rPr lang="en-US" sz="3600" i="1" dirty="0">
                <a:solidFill>
                  <a:schemeClr val="accent5"/>
                </a:solidFill>
              </a:rPr>
              <a:t>COMPLETE SENTENCES</a:t>
            </a:r>
            <a:endParaRPr lang="en-US" sz="3600" i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4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Third, label your answer clearly so that both you and your instructor know that you have met the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i="1" dirty="0">
                <a:solidFill>
                  <a:schemeClr val="tx1"/>
                </a:solidFill>
              </a:rPr>
              <a:t>In the article, the author describes </a:t>
            </a:r>
            <a:r>
              <a:rPr lang="en-US" sz="2400" i="1" dirty="0">
                <a:solidFill>
                  <a:srgbClr val="FF4040"/>
                </a:solidFill>
              </a:rPr>
              <a:t>three different types of people </a:t>
            </a:r>
            <a:r>
              <a:rPr lang="en-US" sz="2400" i="1" dirty="0">
                <a:solidFill>
                  <a:schemeClr val="tx1"/>
                </a:solidFill>
              </a:rPr>
              <a:t>who go to the gym. Using complete sentences, </a:t>
            </a:r>
            <a:r>
              <a:rPr lang="en-US" sz="2400" i="1" dirty="0">
                <a:solidFill>
                  <a:srgbClr val="0000FF"/>
                </a:solidFill>
              </a:rPr>
              <a:t>identify the three types and explain them</a:t>
            </a:r>
            <a:r>
              <a:rPr lang="en-US" sz="2400" i="1" dirty="0">
                <a:solidFill>
                  <a:schemeClr val="tx1"/>
                </a:solidFill>
              </a:rPr>
              <a:t>. Which type are you?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Connect your answer to the question using key words from the question.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  </a:t>
            </a:r>
            <a:r>
              <a:rPr lang="en-US" sz="2100" i="1" dirty="0"/>
              <a:t>1. </a:t>
            </a:r>
            <a:r>
              <a:rPr lang="en-US" sz="21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first type of person who goes to the gym is </a:t>
            </a:r>
            <a:r>
              <a:rPr lang="en-US" sz="2100" i="1" dirty="0"/>
              <a:t>“the </a:t>
            </a:r>
            <a:r>
              <a:rPr lang="en-US" sz="2100" i="1" dirty="0">
                <a:solidFill>
                  <a:srgbClr val="0000FF"/>
                </a:solidFill>
              </a:rPr>
              <a:t>no-nonsense exerciser.” According to the article, this is a person who is only at the gym to exercise; being social or looking a certain way is not important. </a:t>
            </a:r>
          </a:p>
        </p:txBody>
      </p:sp>
      <p:pic>
        <p:nvPicPr>
          <p:cNvPr id="8" name="Content Placeholder 7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id="{893AF4CD-2C52-DDB6-F910-3E180948D0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2491846"/>
            <a:ext cx="3840162" cy="2560108"/>
          </a:xfrm>
        </p:spPr>
      </p:pic>
    </p:spTree>
    <p:extLst>
      <p:ext uri="{BB962C8B-B14F-4D97-AF65-F5344CB8AC3E}">
        <p14:creationId xmlns:p14="http://schemas.microsoft.com/office/powerpoint/2010/main" val="247635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Label your answer clearly so that both you and your instructor know that you have met the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chemeClr val="tx1"/>
                </a:solidFill>
              </a:rPr>
              <a:t>In the article, the author describes </a:t>
            </a:r>
            <a:r>
              <a:rPr lang="en-US" i="1" dirty="0">
                <a:solidFill>
                  <a:srgbClr val="FF4040"/>
                </a:solidFill>
              </a:rPr>
              <a:t>three different types of people </a:t>
            </a:r>
            <a:r>
              <a:rPr lang="en-US" i="1" dirty="0">
                <a:solidFill>
                  <a:schemeClr val="tx1"/>
                </a:solidFill>
              </a:rPr>
              <a:t>who go to the gym. Using complete sentences, </a:t>
            </a:r>
            <a:r>
              <a:rPr lang="en-US" i="1" dirty="0">
                <a:solidFill>
                  <a:srgbClr val="0000FF"/>
                </a:solidFill>
              </a:rPr>
              <a:t>identify the three types and explain them</a:t>
            </a:r>
            <a:r>
              <a:rPr lang="en-US" i="1" dirty="0">
                <a:solidFill>
                  <a:schemeClr val="tx1"/>
                </a:solidFill>
              </a:rPr>
              <a:t>. Which type are you?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Connect your answer to the question using key words from the question.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rgbClr val="FF4040"/>
                </a:solidFill>
              </a:rPr>
              <a:t> 2. The second type of person who goes to the gym is </a:t>
            </a:r>
            <a:r>
              <a:rPr lang="en-US" i="1" dirty="0"/>
              <a:t>the </a:t>
            </a:r>
            <a:r>
              <a:rPr lang="en-US" i="1" dirty="0">
                <a:solidFill>
                  <a:srgbClr val="0000FF"/>
                </a:solidFill>
              </a:rPr>
              <a:t>“social butterfly.” This is a person who looks as cute as possible; makeup, hair, and gym outfit are always perfect. Exercising too hard is not the goal because sweating does not look good.</a:t>
            </a:r>
          </a:p>
        </p:txBody>
      </p:sp>
      <p:pic>
        <p:nvPicPr>
          <p:cNvPr id="7" name="Content Placeholder 6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4F4DAB4A-AE92-0BCA-084E-4CCAB420F2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9" y="1600200"/>
            <a:ext cx="2895600" cy="4343400"/>
          </a:xfrm>
        </p:spPr>
      </p:pic>
    </p:spTree>
    <p:extLst>
      <p:ext uri="{BB962C8B-B14F-4D97-AF65-F5344CB8AC3E}">
        <p14:creationId xmlns:p14="http://schemas.microsoft.com/office/powerpoint/2010/main" val="1970032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Label your answer clearly so that both you and your instructor know that you have met the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>
                <a:solidFill>
                  <a:schemeClr val="tx1"/>
                </a:solidFill>
              </a:rPr>
              <a:t>In the article, the author describes </a:t>
            </a:r>
            <a:r>
              <a:rPr lang="en-US" i="1" dirty="0">
                <a:solidFill>
                  <a:srgbClr val="FF4040"/>
                </a:solidFill>
              </a:rPr>
              <a:t>three different types of people </a:t>
            </a:r>
            <a:r>
              <a:rPr lang="en-US" i="1" dirty="0">
                <a:solidFill>
                  <a:schemeClr val="tx1"/>
                </a:solidFill>
              </a:rPr>
              <a:t>who go to the gym. Using complete sentences, </a:t>
            </a:r>
            <a:r>
              <a:rPr lang="en-US" i="1" dirty="0">
                <a:solidFill>
                  <a:srgbClr val="0000FF"/>
                </a:solidFill>
              </a:rPr>
              <a:t>identify the three types and explain them. </a:t>
            </a:r>
            <a:r>
              <a:rPr lang="en-US" i="1" dirty="0">
                <a:solidFill>
                  <a:schemeClr val="tx1"/>
                </a:solidFill>
              </a:rPr>
              <a:t>Which type are you?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Connect your answer to the question using key words from the question.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i="1" dirty="0"/>
              <a:t>  3. </a:t>
            </a:r>
            <a:r>
              <a:rPr lang="en-US" i="1" dirty="0">
                <a:solidFill>
                  <a:srgbClr val="FF0000"/>
                </a:solidFill>
              </a:rPr>
              <a:t>Th</a:t>
            </a:r>
            <a:r>
              <a:rPr lang="en-US" i="1" dirty="0">
                <a:solidFill>
                  <a:srgbClr val="FF4040"/>
                </a:solidFill>
              </a:rPr>
              <a:t>e third type of person who goes to the gym is </a:t>
            </a:r>
            <a:r>
              <a:rPr lang="en-US" i="1" dirty="0"/>
              <a:t>the </a:t>
            </a:r>
            <a:r>
              <a:rPr lang="en-US" i="1" dirty="0">
                <a:solidFill>
                  <a:srgbClr val="0000FF"/>
                </a:solidFill>
              </a:rPr>
              <a:t>muscle-man. This is the guy who stands in front of the mirror grunting loudly for everyone to hear. </a:t>
            </a:r>
          </a:p>
        </p:txBody>
      </p:sp>
      <p:pic>
        <p:nvPicPr>
          <p:cNvPr id="7" name="Content Placeholder 6" descr="A person flexing his muscles&#10;&#10;Description automatically generated with medium confidence">
            <a:extLst>
              <a:ext uri="{FF2B5EF4-FFF2-40B4-BE49-F238E27FC236}">
                <a16:creationId xmlns:a16="http://schemas.microsoft.com/office/drawing/2014/main" id="{E9287921-B0D7-4F07-BF11-F7BC79BEE5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55" y="2188028"/>
            <a:ext cx="4246902" cy="2831268"/>
          </a:xfrm>
        </p:spPr>
      </p:pic>
    </p:spTree>
    <p:extLst>
      <p:ext uri="{BB962C8B-B14F-4D97-AF65-F5344CB8AC3E}">
        <p14:creationId xmlns:p14="http://schemas.microsoft.com/office/powerpoint/2010/main" val="25941485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74</TotalTime>
  <Words>664</Words>
  <Application>Microsoft Macintosh PowerPoint</Application>
  <PresentationFormat>On-screen Show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News Gothic MT</vt:lpstr>
      <vt:lpstr>Wingdings 2</vt:lpstr>
      <vt:lpstr>Breeze</vt:lpstr>
      <vt:lpstr>Analyzing and Answering Questions with Multiple Parts</vt:lpstr>
      <vt:lpstr>Reading carefully and analyzing a question or directions before you answer helps you:</vt:lpstr>
      <vt:lpstr>How do I do it?</vt:lpstr>
      <vt:lpstr>First, read the entire question as a whole</vt:lpstr>
      <vt:lpstr>Second, identify what the instructor wants you to do by ANNOTATING THE QUESTION (highlighting or underlining important parts)</vt:lpstr>
      <vt:lpstr>Your instructor wants three things here:</vt:lpstr>
      <vt:lpstr>Third, label your answer clearly so that both you and your instructor know that you have met the requirements</vt:lpstr>
      <vt:lpstr>Label your answer clearly so that both you and your instructor know that you have met the requirements</vt:lpstr>
      <vt:lpstr>Label your answer clearly so that both you and your instructor know that you have met the requirements</vt:lpstr>
      <vt:lpstr>Label your answer clearly so that both you and your instructor know that you have met the requirements</vt:lpstr>
      <vt:lpstr>IMPORTANT!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answer a short-answer question effectively</dc:title>
  <dc:creator>Elaine George</dc:creator>
  <cp:lastModifiedBy>Elaine George</cp:lastModifiedBy>
  <cp:revision>11</cp:revision>
  <dcterms:created xsi:type="dcterms:W3CDTF">2013-03-24T16:48:35Z</dcterms:created>
  <dcterms:modified xsi:type="dcterms:W3CDTF">2022-06-01T01:43:55Z</dcterms:modified>
</cp:coreProperties>
</file>