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8"/>
  </p:notesMasterIdLst>
  <p:sldIdLst>
    <p:sldId id="293" r:id="rId2"/>
    <p:sldId id="273" r:id="rId3"/>
    <p:sldId id="274" r:id="rId4"/>
    <p:sldId id="275" r:id="rId5"/>
    <p:sldId id="276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7491-8DE3-C24C-A5C6-A65BD113B427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4DD3D-B34B-3D45-B0E0-74D244D8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6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Editing with Adjective Clauses</a:t>
            </a:r>
          </a:p>
        </p:txBody>
      </p:sp>
      <p:pic>
        <p:nvPicPr>
          <p:cNvPr id="6" name="Content Placeholder 5" descr="Screen Shot 2015-12-28 at 1.31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8" r="-9298"/>
          <a:stretch>
            <a:fillRect/>
          </a:stretch>
        </p:blipFill>
        <p:spPr>
          <a:xfrm>
            <a:off x="457200" y="1657122"/>
            <a:ext cx="8229600" cy="4526280"/>
          </a:xfrm>
        </p:spPr>
      </p:pic>
    </p:spTree>
    <p:extLst>
      <p:ext uri="{BB962C8B-B14F-4D97-AF65-F5344CB8AC3E}">
        <p14:creationId xmlns:p14="http://schemas.microsoft.com/office/powerpoint/2010/main" val="381559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EDITING: Use </a:t>
            </a:r>
            <a:r>
              <a:rPr lang="en-US" sz="2000" dirty="0">
                <a:solidFill>
                  <a:srgbClr val="B1A35A"/>
                </a:solidFill>
              </a:rPr>
              <a:t>adjective clauses</a:t>
            </a:r>
            <a:r>
              <a:rPr lang="en-US" sz="2000" dirty="0"/>
              <a:t> to combine two simple sentences that have a </a:t>
            </a:r>
            <a:r>
              <a:rPr lang="en-US" sz="2000" dirty="0">
                <a:solidFill>
                  <a:srgbClr val="0000FF"/>
                </a:solidFill>
              </a:rPr>
              <a:t>noun</a:t>
            </a:r>
            <a:r>
              <a:rPr lang="en-US" sz="2000" dirty="0"/>
              <a:t> in common.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Too many simple sentences can sound “choppy.”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394948"/>
            <a:ext cx="4041775" cy="779927"/>
          </a:xfrm>
        </p:spPr>
        <p:txBody>
          <a:bodyPr/>
          <a:lstStyle/>
          <a:p>
            <a:pPr algn="ctr"/>
            <a:r>
              <a:rPr lang="en-US" sz="1400" dirty="0"/>
              <a:t>Use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adjective clauses </a:t>
            </a:r>
            <a:r>
              <a:rPr lang="en-US" sz="1400" dirty="0"/>
              <a:t>to combine sentences (the marker word replaces the pronoun)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 have a </a:t>
            </a:r>
            <a:r>
              <a:rPr lang="en-US" dirty="0">
                <a:solidFill>
                  <a:srgbClr val="0000FF"/>
                </a:solidFill>
              </a:rPr>
              <a:t>cat</a:t>
            </a:r>
            <a:r>
              <a:rPr lang="en-US" dirty="0"/>
              <a:t>. I got </a:t>
            </a:r>
            <a:r>
              <a:rPr lang="en-US" dirty="0">
                <a:solidFill>
                  <a:srgbClr val="0000FF"/>
                </a:solidFill>
              </a:rPr>
              <a:t>it </a:t>
            </a:r>
            <a:r>
              <a:rPr lang="en-US" dirty="0"/>
              <a:t>from the animal shelter.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err="1">
                <a:solidFill>
                  <a:srgbClr val="0000FF"/>
                </a:solidFill>
              </a:rPr>
              <a:t>Hiro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sits next to the girl from Peru. </a:t>
            </a:r>
            <a:r>
              <a:rPr lang="en-US" dirty="0">
                <a:solidFill>
                  <a:srgbClr val="0000FF"/>
                </a:solidFill>
              </a:rPr>
              <a:t>He </a:t>
            </a:r>
            <a:r>
              <a:rPr lang="en-US" dirty="0"/>
              <a:t>is from Japan.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woman </a:t>
            </a:r>
            <a:r>
              <a:rPr lang="en-US" dirty="0"/>
              <a:t>attends my ESL class. </a:t>
            </a:r>
            <a:r>
              <a:rPr lang="en-US" dirty="0">
                <a:solidFill>
                  <a:srgbClr val="0000FF"/>
                </a:solidFill>
              </a:rPr>
              <a:t>Her daughter </a:t>
            </a:r>
            <a:r>
              <a:rPr lang="en-US" dirty="0"/>
              <a:t>works in the campus café.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 have a </a:t>
            </a:r>
            <a:r>
              <a:rPr lang="en-US" dirty="0">
                <a:solidFill>
                  <a:srgbClr val="0000FF"/>
                </a:solidFill>
              </a:rPr>
              <a:t>cat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which I got </a:t>
            </a:r>
            <a:r>
              <a:rPr lang="en-US" strike="sngStrike" dirty="0">
                <a:solidFill>
                  <a:srgbClr val="FF0000"/>
                </a:solidFill>
              </a:rPr>
              <a:t>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from the animal shelter.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Hiro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who </a:t>
            </a:r>
            <a:r>
              <a:rPr lang="en-US" strike="sngStrike" dirty="0">
                <a:solidFill>
                  <a:srgbClr val="FF0000"/>
                </a:solidFill>
              </a:rPr>
              <a:t>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is from Japan, </a:t>
            </a:r>
            <a:r>
              <a:rPr lang="en-US" dirty="0"/>
              <a:t>sits next to the girl from Peru.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The woman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whose </a:t>
            </a:r>
            <a:r>
              <a:rPr lang="en-US" strike="sngStrike" dirty="0">
                <a:solidFill>
                  <a:srgbClr val="FF0000"/>
                </a:solidFill>
              </a:rPr>
              <a:t>her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daughter works in the campus café </a:t>
            </a:r>
            <a:r>
              <a:rPr lang="en-US" dirty="0"/>
              <a:t>attends my ESL class. </a:t>
            </a:r>
          </a:p>
        </p:txBody>
      </p:sp>
    </p:spTree>
    <p:extLst>
      <p:ext uri="{BB962C8B-B14F-4D97-AF65-F5344CB8AC3E}">
        <p14:creationId xmlns:p14="http://schemas.microsoft.com/office/powerpoint/2010/main" val="243969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How to combine sentences with an adjective clause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/>
              <a:t>STEP 1:  Where do the two sentences connect? </a:t>
            </a:r>
            <a:br>
              <a:rPr lang="en-US" sz="2400" b="1" dirty="0"/>
            </a:br>
            <a:r>
              <a:rPr lang="en-US" sz="2400" b="1" u="sng" dirty="0"/>
              <a:t>Underline</a:t>
            </a:r>
            <a:r>
              <a:rPr lang="en-US" sz="2400" b="1" dirty="0"/>
              <a:t> in both sentences.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94947"/>
            <a:ext cx="4040188" cy="779927"/>
          </a:xfrm>
        </p:spPr>
        <p:txBody>
          <a:bodyPr/>
          <a:lstStyle/>
          <a:p>
            <a:r>
              <a:rPr lang="en-US" sz="1600" i="1" dirty="0"/>
              <a:t>The MAN WAS THE LAST PERSON TO LEAVE.   I  MET HIM AT THE PARTY.</a:t>
            </a:r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5" y="1394948"/>
            <a:ext cx="4041775" cy="779927"/>
          </a:xfrm>
        </p:spPr>
        <p:txBody>
          <a:bodyPr/>
          <a:lstStyle/>
          <a:p>
            <a:pPr lvl="0" algn="ctr"/>
            <a:r>
              <a:rPr lang="en-US" sz="2800" b="1" dirty="0"/>
              <a:t>STEP 1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endParaRPr lang="en-US" i="1" u="sng" dirty="0"/>
          </a:p>
          <a:p>
            <a:pPr marL="0" lvl="0" indent="0">
              <a:buNone/>
            </a:pPr>
            <a:r>
              <a:rPr lang="en-US" i="1" dirty="0"/>
              <a:t>    </a:t>
            </a:r>
            <a:r>
              <a:rPr lang="en-US" i="1" u="sng" dirty="0"/>
              <a:t>The man</a:t>
            </a:r>
            <a:r>
              <a:rPr lang="en-US" i="1" dirty="0"/>
              <a:t> was the last person to leave.</a:t>
            </a:r>
          </a:p>
          <a:p>
            <a:pPr marL="0" lvl="0" indent="0">
              <a:buNone/>
            </a:pPr>
            <a:endParaRPr lang="en-US" i="1" dirty="0"/>
          </a:p>
          <a:p>
            <a:pPr marL="0" lvl="0" indent="0">
              <a:buNone/>
            </a:pPr>
            <a:r>
              <a:rPr lang="en-US" i="1" dirty="0"/>
              <a:t>    I met </a:t>
            </a:r>
            <a:r>
              <a:rPr lang="en-US" i="1" u="sng" dirty="0"/>
              <a:t>him</a:t>
            </a:r>
            <a:r>
              <a:rPr lang="en-US" i="1" dirty="0"/>
              <a:t> at the party.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A picture containing indoor, person, dessert, table&#10;&#10;Description automatically generated">
            <a:extLst>
              <a:ext uri="{FF2B5EF4-FFF2-40B4-BE49-F238E27FC236}">
                <a16:creationId xmlns:a16="http://schemas.microsoft.com/office/drawing/2014/main" id="{66DB0BA3-C322-AC8D-B7F8-6FD1506FD79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63373" y="2362200"/>
            <a:ext cx="2627842" cy="3941763"/>
          </a:xfrm>
        </p:spPr>
      </p:pic>
    </p:spTree>
    <p:extLst>
      <p:ext uri="{BB962C8B-B14F-4D97-AF65-F5344CB8AC3E}">
        <p14:creationId xmlns:p14="http://schemas.microsoft.com/office/powerpoint/2010/main" val="325555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375439"/>
                </a:solidFill>
              </a:rPr>
              <a:t>How to combine sentences with an adjective clause</a:t>
            </a:r>
            <a:br>
              <a:rPr lang="en-US" sz="2400" dirty="0">
                <a:solidFill>
                  <a:srgbClr val="375439"/>
                </a:solidFill>
              </a:rPr>
            </a:br>
            <a:r>
              <a:rPr lang="en-US" sz="2400" b="1" dirty="0"/>
              <a:t>STEP 2:  Create an adjective clause out of sentence #2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4948"/>
            <a:ext cx="4040188" cy="639762"/>
          </a:xfrm>
        </p:spPr>
        <p:txBody>
          <a:bodyPr/>
          <a:lstStyle/>
          <a:p>
            <a:r>
              <a:rPr lang="en-US" sz="1600" i="1" dirty="0"/>
              <a:t>The MAN WAS THE LAST PERSON TO LEAVE.   I  MET HIM AT THE PARTY.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dirty="0"/>
              <a:t>STEP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/>
              <a:t>Cross out the pronoun  in sentence #2:</a:t>
            </a:r>
          </a:p>
          <a:p>
            <a:pPr lvl="1"/>
            <a:r>
              <a:rPr lang="en-US" b="1" dirty="0"/>
              <a:t> </a:t>
            </a:r>
            <a:r>
              <a:rPr lang="en-US" i="1" dirty="0"/>
              <a:t>I met </a:t>
            </a:r>
            <a:r>
              <a:rPr lang="en-US" i="1" u="sng" strike="sngStrike" dirty="0">
                <a:solidFill>
                  <a:schemeClr val="accent1">
                    <a:lumMod val="50000"/>
                  </a:schemeClr>
                </a:solidFill>
              </a:rPr>
              <a:t>him</a:t>
            </a:r>
            <a:r>
              <a:rPr lang="en-US" i="1" dirty="0"/>
              <a:t> at the party.</a:t>
            </a:r>
          </a:p>
          <a:p>
            <a:pPr marL="411480" lvl="1" indent="0">
              <a:buNone/>
            </a:pPr>
            <a:endParaRPr lang="en-US" sz="1400" dirty="0"/>
          </a:p>
          <a:p>
            <a:pPr lvl="1"/>
            <a:r>
              <a:rPr lang="en-US" b="1" dirty="0"/>
              <a:t>Replace the pronoun with the correct marker word: </a:t>
            </a:r>
          </a:p>
          <a:p>
            <a:pPr lvl="1"/>
            <a:r>
              <a:rPr lang="en-US" i="1" dirty="0"/>
              <a:t>I met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whom</a:t>
            </a:r>
            <a:r>
              <a:rPr lang="en-US" i="1" dirty="0"/>
              <a:t> at the party.</a:t>
            </a:r>
          </a:p>
          <a:p>
            <a:pPr marL="411480" lvl="1" indent="0">
              <a:buNone/>
            </a:pPr>
            <a:endParaRPr lang="en-US" sz="1400" dirty="0"/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Check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Do you need to move the marker to the front of the adjective clause? Yes:</a:t>
            </a:r>
          </a:p>
          <a:p>
            <a:pPr marL="411480" lvl="1" indent="0">
              <a:buNone/>
            </a:pP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whom</a:t>
            </a:r>
            <a:r>
              <a:rPr lang="en-US" b="1" dirty="0"/>
              <a:t> I met at the party</a:t>
            </a:r>
          </a:p>
          <a:p>
            <a:pPr marL="411480" lvl="1" indent="0">
              <a:buNone/>
            </a:pPr>
            <a:endParaRPr lang="en-US" sz="1400" dirty="0"/>
          </a:p>
          <a:p>
            <a:endParaRPr lang="en-US" dirty="0"/>
          </a:p>
        </p:txBody>
      </p:sp>
      <p:pic>
        <p:nvPicPr>
          <p:cNvPr id="10" name="Content Placeholder 9" descr="A picture containing indoor, person, dessert, table&#10;&#10;Description automatically generated">
            <a:extLst>
              <a:ext uri="{FF2B5EF4-FFF2-40B4-BE49-F238E27FC236}">
                <a16:creationId xmlns:a16="http://schemas.microsoft.com/office/drawing/2014/main" id="{D208E605-3668-BD61-7F65-95701C66A06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63373" y="2362200"/>
            <a:ext cx="2627842" cy="3941763"/>
          </a:xfrm>
        </p:spPr>
      </p:pic>
    </p:spTree>
    <p:extLst>
      <p:ext uri="{BB962C8B-B14F-4D97-AF65-F5344CB8AC3E}">
        <p14:creationId xmlns:p14="http://schemas.microsoft.com/office/powerpoint/2010/main" val="415792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rgbClr val="375439"/>
                </a:solidFill>
              </a:rPr>
              <a:t>How to combine sentences with an adjective clause</a:t>
            </a:r>
            <a:br>
              <a:rPr lang="en-US" sz="2400" dirty="0">
                <a:solidFill>
                  <a:srgbClr val="375439"/>
                </a:solidFill>
              </a:rPr>
            </a:br>
            <a:r>
              <a:rPr lang="en-US" sz="2400" b="1" dirty="0"/>
              <a:t>STEP 3:  Move the adjective clause directly next to the head noun that it is describing.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1" dirty="0"/>
              <a:t>The MAN WAS THE LAST PERSON TO LEAVE.   I  MET HIM AT THE PARTY.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dirty="0"/>
              <a:t>STEP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400" i="1" dirty="0"/>
          </a:p>
          <a:p>
            <a:pPr marL="0" lv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XX </a:t>
            </a:r>
            <a:r>
              <a:rPr lang="en-US" sz="2400" i="1" dirty="0">
                <a:solidFill>
                  <a:srgbClr val="C00000"/>
                </a:solidFill>
                <a:sym typeface="Wingdings" pitchFamily="2" charset="2"/>
              </a:rPr>
              <a:t> </a:t>
            </a:r>
            <a:r>
              <a:rPr lang="en-US" sz="2400" i="1" dirty="0"/>
              <a:t>The </a:t>
            </a:r>
            <a:r>
              <a:rPr lang="en-US" sz="2400" i="1" dirty="0">
                <a:solidFill>
                  <a:srgbClr val="00B0F0"/>
                </a:solidFill>
              </a:rPr>
              <a:t>man</a:t>
            </a:r>
            <a:r>
              <a:rPr lang="en-US" sz="2400" i="1" dirty="0"/>
              <a:t> as the last person to </a:t>
            </a:r>
            <a:r>
              <a:rPr lang="en-US" sz="2400" i="1" dirty="0">
                <a:solidFill>
                  <a:srgbClr val="C00000"/>
                </a:solidFill>
              </a:rPr>
              <a:t>leave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who(m)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I met at the party.</a:t>
            </a:r>
            <a:r>
              <a:rPr lang="en-US" sz="2400" i="1" dirty="0"/>
              <a:t> </a:t>
            </a:r>
          </a:p>
          <a:p>
            <a:pPr marL="0" lv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  </a:t>
            </a:r>
            <a:r>
              <a:rPr lang="en-US" sz="2400" i="1" dirty="0"/>
              <a:t>The </a:t>
            </a:r>
            <a:r>
              <a:rPr lang="en-US" sz="2400" i="1" dirty="0">
                <a:solidFill>
                  <a:srgbClr val="00B0F0"/>
                </a:solidFill>
              </a:rPr>
              <a:t>man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who(m)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I met at the party </a:t>
            </a:r>
            <a:r>
              <a:rPr lang="en-US" sz="2400" i="1" dirty="0"/>
              <a:t>was the last one to leave.  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10" name="Content Placeholder 9" descr="A picture containing indoor, person, dessert, table&#10;&#10;Description automatically generated">
            <a:extLst>
              <a:ext uri="{FF2B5EF4-FFF2-40B4-BE49-F238E27FC236}">
                <a16:creationId xmlns:a16="http://schemas.microsoft.com/office/drawing/2014/main" id="{770B2E21-ED48-B1D5-9461-CF5F652003C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63373" y="2362200"/>
            <a:ext cx="2627842" cy="3941763"/>
          </a:xfrm>
        </p:spPr>
      </p:pic>
    </p:spTree>
    <p:extLst>
      <p:ext uri="{BB962C8B-B14F-4D97-AF65-F5344CB8AC3E}">
        <p14:creationId xmlns:p14="http://schemas.microsoft.com/office/powerpoint/2010/main" val="202077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Step 1: </a:t>
            </a:r>
            <a:r>
              <a:rPr lang="en-US" dirty="0"/>
              <a:t>Identify where Sentence 2 matches a noun in sentence 1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Step 2: </a:t>
            </a:r>
            <a:r>
              <a:rPr lang="en-US" dirty="0"/>
              <a:t>Cross out the pronoun and add a marker word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Step 3: </a:t>
            </a:r>
            <a:r>
              <a:rPr lang="en-US" dirty="0"/>
              <a:t>Move sentence 2 next to the head noun in sentence 1 if needed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F356F730-9B21-0077-A176-DA00138E46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630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784520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425</TotalTime>
  <Words>416</Words>
  <Application>Microsoft Macintosh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Rockwell</vt:lpstr>
      <vt:lpstr>Wingdings 2</vt:lpstr>
      <vt:lpstr>Foundry</vt:lpstr>
      <vt:lpstr>Editing with Adjective Clauses</vt:lpstr>
      <vt:lpstr>EDITING: Use adjective clauses to combine two simple sentences that have a noun in common.</vt:lpstr>
      <vt:lpstr>How to combine sentences with an adjective clause STEP 1:  Where do the two sentences connect?  Underline in both sentences.</vt:lpstr>
      <vt:lpstr>How to combine sentences with an adjective clause STEP 2:  Create an adjective clause out of sentence #2</vt:lpstr>
      <vt:lpstr>How to combine sentences with an adjective clause STEP 3:  Move the adjective clause directly next to the head noun that it is describing.</vt:lpstr>
      <vt:lpstr>In summary…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 Clauses</dc:title>
  <dc:creator>Elaine George</dc:creator>
  <cp:lastModifiedBy>Elaine George</cp:lastModifiedBy>
  <cp:revision>63</cp:revision>
  <dcterms:created xsi:type="dcterms:W3CDTF">2015-12-25T18:07:06Z</dcterms:created>
  <dcterms:modified xsi:type="dcterms:W3CDTF">2022-05-06T15:45:13Z</dcterms:modified>
</cp:coreProperties>
</file>