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7"/>
  </p:notesMasterIdLst>
  <p:sldIdLst>
    <p:sldId id="294" r:id="rId2"/>
    <p:sldId id="278" r:id="rId3"/>
    <p:sldId id="279" r:id="rId4"/>
    <p:sldId id="300" r:id="rId5"/>
    <p:sldId id="29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7491-8DE3-C24C-A5C6-A65BD113B427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4DD3D-B34B-3D45-B0E0-74D244D8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6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41894D0-AE93-E14C-AC8E-938F1178BDD8}" type="datetimeFigureOut">
              <a:rPr lang="en-US" smtClean="0"/>
              <a:t>5/6/22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8FDEB5-6184-074E-849D-58871F21D38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Punctuating Adjective Clauses</a:t>
            </a:r>
          </a:p>
        </p:txBody>
      </p:sp>
      <p:pic>
        <p:nvPicPr>
          <p:cNvPr id="6" name="Content Placeholder 5" descr="Screen Shot 2015-12-28 at 1.31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8" r="-9298"/>
          <a:stretch>
            <a:fillRect/>
          </a:stretch>
        </p:blipFill>
        <p:spPr>
          <a:xfrm>
            <a:off x="457200" y="1657122"/>
            <a:ext cx="8229600" cy="4526280"/>
          </a:xfrm>
        </p:spPr>
      </p:pic>
    </p:spTree>
    <p:extLst>
      <p:ext uri="{BB962C8B-B14F-4D97-AF65-F5344CB8AC3E}">
        <p14:creationId xmlns:p14="http://schemas.microsoft.com/office/powerpoint/2010/main" val="106127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PUNCTUATION </a:t>
            </a:r>
            <a:br>
              <a:rPr lang="en-US" dirty="0"/>
            </a:br>
            <a:r>
              <a:rPr lang="en-US" dirty="0"/>
              <a:t>for Adjective Clauses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I punctuate?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/>
              <a:t>Two types of </a:t>
            </a:r>
          </a:p>
          <a:p>
            <a:pPr algn="ctr"/>
            <a:r>
              <a:rPr lang="en-US" dirty="0"/>
              <a:t>adjective Clauses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IDENTIFYING (restrictive – no commas)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NON-IDENTIFYING (non-restrictive -- commas)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Try the following exercise…</a:t>
            </a:r>
          </a:p>
        </p:txBody>
      </p:sp>
      <p:pic>
        <p:nvPicPr>
          <p:cNvPr id="5" name="Content Placeholder 4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33467C6B-6AAD-F5D4-507F-C6304E3A120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63373" y="2362200"/>
            <a:ext cx="2627842" cy="3941763"/>
          </a:xfrm>
        </p:spPr>
      </p:pic>
    </p:spTree>
    <p:extLst>
      <p:ext uri="{BB962C8B-B14F-4D97-AF65-F5344CB8AC3E}">
        <p14:creationId xmlns:p14="http://schemas.microsoft.com/office/powerpoint/2010/main" val="232080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Try this exercise. In some cases, you need more information about the thing you are trying to locate.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/>
              <a:t>Find 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baby</a:t>
            </a:r>
            <a:r>
              <a:rPr lang="en-US" sz="2000" dirty="0"/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dirty="0"/>
              <a:t>Find the </a:t>
            </a:r>
            <a:r>
              <a:rPr lang="en-US" sz="2000" dirty="0">
                <a:solidFill>
                  <a:srgbClr val="375439"/>
                </a:solidFill>
              </a:rPr>
              <a:t>car</a:t>
            </a:r>
            <a:r>
              <a:rPr lang="en-US" sz="2000" dirty="0"/>
              <a:t>.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Which car?</a:t>
            </a:r>
          </a:p>
          <a:p>
            <a:pPr marL="0" indent="0">
              <a:buNone/>
            </a:pPr>
            <a:endParaRPr lang="en-US" sz="2000" dirty="0">
              <a:solidFill>
                <a:srgbClr val="B1A35A"/>
              </a:solidFill>
            </a:endParaRPr>
          </a:p>
          <a:p>
            <a:pPr>
              <a:buFontTx/>
              <a:buChar char="•"/>
            </a:pPr>
            <a:r>
              <a:rPr lang="en-US" sz="2000" dirty="0"/>
              <a:t>Find the </a:t>
            </a:r>
            <a:r>
              <a:rPr lang="en-US" sz="2000" dirty="0">
                <a:solidFill>
                  <a:srgbClr val="375439"/>
                </a:solidFill>
              </a:rPr>
              <a:t>man</a:t>
            </a:r>
            <a:r>
              <a:rPr lang="en-US" sz="2000" dirty="0"/>
              <a:t>.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Which man?</a:t>
            </a:r>
          </a:p>
          <a:p>
            <a:pPr marL="411480" lvl="1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dirty="0"/>
              <a:t>Find 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bike</a:t>
            </a:r>
            <a:r>
              <a:rPr lang="en-US" sz="2000" dirty="0"/>
              <a:t>.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Which bike?</a:t>
            </a:r>
          </a:p>
          <a:p>
            <a:pPr marL="411480" lvl="1" indent="0">
              <a:buNone/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Find 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dog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9D6A46D-24B2-5C8F-00C6-4132C92BCD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3107" y="1646238"/>
            <a:ext cx="3908785" cy="4525962"/>
          </a:xfrm>
        </p:spPr>
      </p:pic>
    </p:spTree>
    <p:extLst>
      <p:ext uri="{BB962C8B-B14F-4D97-AF65-F5344CB8AC3E}">
        <p14:creationId xmlns:p14="http://schemas.microsoft.com/office/powerpoint/2010/main" val="94696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8857"/>
            <a:ext cx="8229600" cy="1287679"/>
          </a:xfrm>
        </p:spPr>
        <p:txBody>
          <a:bodyPr>
            <a:noAutofit/>
          </a:bodyPr>
          <a:lstStyle/>
          <a:p>
            <a:pPr algn="ctr"/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punctuation here is correct. 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Think about it what you needed in the previous slide. What’s different about the sentences with commas and the sentences without them?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/>
              <a:t>Find 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baby</a:t>
            </a:r>
            <a:r>
              <a:rPr lang="en-US" sz="2000" dirty="0"/>
              <a:t>,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who is crying.</a:t>
            </a: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dirty="0"/>
              <a:t>Find the </a:t>
            </a:r>
            <a:r>
              <a:rPr lang="en-US" sz="2000" dirty="0">
                <a:solidFill>
                  <a:srgbClr val="375439"/>
                </a:solidFill>
              </a:rPr>
              <a:t>car</a:t>
            </a:r>
            <a:r>
              <a:rPr lang="en-US" sz="2000" dirty="0">
                <a:solidFill>
                  <a:srgbClr val="B1A35A"/>
                </a:solidFill>
              </a:rPr>
              <a:t> that is broken.</a:t>
            </a:r>
          </a:p>
          <a:p>
            <a:pPr marL="0" indent="0">
              <a:buNone/>
            </a:pPr>
            <a:endParaRPr lang="en-US" sz="2000" dirty="0">
              <a:solidFill>
                <a:srgbClr val="B1A35A"/>
              </a:solidFill>
            </a:endParaRPr>
          </a:p>
          <a:p>
            <a:pPr>
              <a:buFontTx/>
              <a:buChar char="•"/>
            </a:pPr>
            <a:r>
              <a:rPr lang="en-US" sz="2000" dirty="0"/>
              <a:t>Find the </a:t>
            </a:r>
            <a:r>
              <a:rPr lang="en-US" sz="2000" dirty="0">
                <a:solidFill>
                  <a:srgbClr val="375439"/>
                </a:solidFill>
              </a:rPr>
              <a:t>man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B1A35A"/>
                </a:solidFill>
              </a:rPr>
              <a:t>whose leg is in a cast.</a:t>
            </a:r>
          </a:p>
          <a:p>
            <a:pPr marL="0" indent="0">
              <a:buNone/>
            </a:pPr>
            <a:endParaRPr lang="en-US" sz="2000" dirty="0">
              <a:solidFill>
                <a:srgbClr val="B1A35A"/>
              </a:solidFill>
            </a:endParaRPr>
          </a:p>
          <a:p>
            <a:pPr>
              <a:buFontTx/>
              <a:buChar char="•"/>
            </a:pPr>
            <a:r>
              <a:rPr lang="en-US" sz="2000" dirty="0"/>
              <a:t>Find 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bike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which is lying on the sidewalk.</a:t>
            </a: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Find 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dog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which is chasing a squirrel.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9D6A46D-24B2-5C8F-00C6-4132C92BCD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3107" y="1646238"/>
            <a:ext cx="3908785" cy="4525962"/>
          </a:xfrm>
        </p:spPr>
      </p:pic>
    </p:spTree>
    <p:extLst>
      <p:ext uri="{BB962C8B-B14F-4D97-AF65-F5344CB8AC3E}">
        <p14:creationId xmlns:p14="http://schemas.microsoft.com/office/powerpoint/2010/main" val="406589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Use a comma (Identifying) when:</a:t>
            </a:r>
          </a:p>
          <a:p>
            <a:pPr lvl="1"/>
            <a:r>
              <a:rPr lang="en-US" dirty="0"/>
              <a:t>You use a name (Mary, Chicago)</a:t>
            </a:r>
          </a:p>
          <a:p>
            <a:pPr lvl="1"/>
            <a:r>
              <a:rPr lang="en-US" dirty="0"/>
              <a:t>You use a possessive pronoun (his book, my hometown)</a:t>
            </a:r>
          </a:p>
          <a:p>
            <a:pPr lvl="1"/>
            <a:r>
              <a:rPr lang="en-US" dirty="0"/>
              <a:t>You can remove the adjective clause and still understand who/what the head noun is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Never use a comma (non-identifying) when:</a:t>
            </a:r>
          </a:p>
          <a:p>
            <a:pPr lvl="1"/>
            <a:r>
              <a:rPr lang="en-US" dirty="0"/>
              <a:t>You use THAT</a:t>
            </a:r>
          </a:p>
          <a:p>
            <a:pPr lvl="1"/>
            <a:r>
              <a:rPr lang="en-US" dirty="0"/>
              <a:t>You can’t understand who/what the head noun is without the adjective clause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410EA483-FE7B-B7E3-D546-4E5ED05075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630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19220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427</TotalTime>
  <Words>238</Words>
  <Application>Microsoft Macintosh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Rockwell</vt:lpstr>
      <vt:lpstr>Wingdings 2</vt:lpstr>
      <vt:lpstr>Foundry</vt:lpstr>
      <vt:lpstr>Punctuating Adjective Clauses</vt:lpstr>
      <vt:lpstr>PUNCTUATION  for Adjective Clauses</vt:lpstr>
      <vt:lpstr> Try this exercise. In some cases, you need more information about the thing you are trying to locate.</vt:lpstr>
      <vt:lpstr> The punctuation here is correct.  Think about it what you needed in the previous slide. What’s different about the sentences with commas and the sentences without them?</vt:lpstr>
      <vt:lpstr>In summary…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 Clauses</dc:title>
  <dc:creator>Elaine George</dc:creator>
  <cp:lastModifiedBy>Elaine George</cp:lastModifiedBy>
  <cp:revision>63</cp:revision>
  <dcterms:created xsi:type="dcterms:W3CDTF">2015-12-25T18:07:06Z</dcterms:created>
  <dcterms:modified xsi:type="dcterms:W3CDTF">2022-05-06T15:45:42Z</dcterms:modified>
</cp:coreProperties>
</file>