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6"/>
  </p:notesMasterIdLst>
  <p:sldIdLst>
    <p:sldId id="256" r:id="rId2"/>
    <p:sldId id="268" r:id="rId3"/>
    <p:sldId id="270" r:id="rId4"/>
    <p:sldId id="271" r:id="rId5"/>
    <p:sldId id="272" r:id="rId6"/>
    <p:sldId id="277" r:id="rId7"/>
    <p:sldId id="273" r:id="rId8"/>
    <p:sldId id="275" r:id="rId9"/>
    <p:sldId id="278" r:id="rId10"/>
    <p:sldId id="279" r:id="rId11"/>
    <p:sldId id="281" r:id="rId12"/>
    <p:sldId id="280" r:id="rId13"/>
    <p:sldId id="276" r:id="rId14"/>
    <p:sldId id="25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Francois One" panose="02000503040000020004" pitchFamily="2" charset="77"/>
      <p:regular r:id="rId21"/>
    </p:embeddedFont>
    <p:embeddedFont>
      <p:font typeface="Lato" panose="020F0502020204030203"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Rockwell" panose="02060603020205020403" pitchFamily="18" charset="77"/>
      <p:regular r:id="rId30"/>
      <p:bold r:id="rId31"/>
      <p:italic r:id="rId32"/>
      <p:boldItalic r:id="rId33"/>
    </p:embeddedFont>
    <p:embeddedFont>
      <p:font typeface="Tahoma" panose="020B0604030504040204"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878b07eb0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878b07eb0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878b07eb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f878b07eb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1">
  <p:cSld name="TITLE_3">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55D8B"/>
              </a:buClr>
              <a:buSzPts val="4400"/>
              <a:buNone/>
              <a:defRPr sz="4400">
                <a:solidFill>
                  <a:srgbClr val="155D8B"/>
                </a:solidFill>
              </a:defRPr>
            </a:lvl1pPr>
            <a:lvl2pPr lvl="1" rtl="0">
              <a:spcBef>
                <a:spcPts val="0"/>
              </a:spcBef>
              <a:spcAft>
                <a:spcPts val="0"/>
              </a:spcAft>
              <a:buClr>
                <a:schemeClr val="dk2"/>
              </a:buClr>
              <a:buSzPts val="4400"/>
              <a:buNone/>
              <a:defRPr sz="4400">
                <a:solidFill>
                  <a:schemeClr val="dk2"/>
                </a:solidFill>
              </a:defRPr>
            </a:lvl2pPr>
            <a:lvl3pPr lvl="2" rtl="0">
              <a:spcBef>
                <a:spcPts val="0"/>
              </a:spcBef>
              <a:spcAft>
                <a:spcPts val="0"/>
              </a:spcAft>
              <a:buClr>
                <a:schemeClr val="dk2"/>
              </a:buClr>
              <a:buSzPts val="4400"/>
              <a:buNone/>
              <a:defRPr sz="4400">
                <a:solidFill>
                  <a:schemeClr val="dk2"/>
                </a:solidFill>
              </a:defRPr>
            </a:lvl3pPr>
            <a:lvl4pPr lvl="3" rtl="0">
              <a:spcBef>
                <a:spcPts val="0"/>
              </a:spcBef>
              <a:spcAft>
                <a:spcPts val="0"/>
              </a:spcAft>
              <a:buClr>
                <a:schemeClr val="dk2"/>
              </a:buClr>
              <a:buSzPts val="4400"/>
              <a:buNone/>
              <a:defRPr sz="4400">
                <a:solidFill>
                  <a:schemeClr val="dk2"/>
                </a:solidFill>
              </a:defRPr>
            </a:lvl4pPr>
            <a:lvl5pPr lvl="4" rtl="0">
              <a:spcBef>
                <a:spcPts val="0"/>
              </a:spcBef>
              <a:spcAft>
                <a:spcPts val="0"/>
              </a:spcAft>
              <a:buClr>
                <a:schemeClr val="dk2"/>
              </a:buClr>
              <a:buSzPts val="4400"/>
              <a:buNone/>
              <a:defRPr sz="4400">
                <a:solidFill>
                  <a:schemeClr val="dk2"/>
                </a:solidFill>
              </a:defRPr>
            </a:lvl5pPr>
            <a:lvl6pPr lvl="5" rtl="0">
              <a:spcBef>
                <a:spcPts val="0"/>
              </a:spcBef>
              <a:spcAft>
                <a:spcPts val="0"/>
              </a:spcAft>
              <a:buClr>
                <a:schemeClr val="dk2"/>
              </a:buClr>
              <a:buSzPts val="4400"/>
              <a:buNone/>
              <a:defRPr sz="4400">
                <a:solidFill>
                  <a:schemeClr val="dk2"/>
                </a:solidFill>
              </a:defRPr>
            </a:lvl6pPr>
            <a:lvl7pPr lvl="6" rtl="0">
              <a:spcBef>
                <a:spcPts val="0"/>
              </a:spcBef>
              <a:spcAft>
                <a:spcPts val="0"/>
              </a:spcAft>
              <a:buClr>
                <a:schemeClr val="dk2"/>
              </a:buClr>
              <a:buSzPts val="4400"/>
              <a:buNone/>
              <a:defRPr sz="4400">
                <a:solidFill>
                  <a:schemeClr val="dk2"/>
                </a:solidFill>
              </a:defRPr>
            </a:lvl7pPr>
            <a:lvl8pPr lvl="7" rtl="0">
              <a:spcBef>
                <a:spcPts val="0"/>
              </a:spcBef>
              <a:spcAft>
                <a:spcPts val="0"/>
              </a:spcAft>
              <a:buClr>
                <a:schemeClr val="dk2"/>
              </a:buClr>
              <a:buSzPts val="4400"/>
              <a:buNone/>
              <a:defRPr sz="4400">
                <a:solidFill>
                  <a:schemeClr val="dk2"/>
                </a:solidFill>
              </a:defRPr>
            </a:lvl8pPr>
            <a:lvl9pPr lvl="8" rtl="0">
              <a:spcBef>
                <a:spcPts val="0"/>
              </a:spcBef>
              <a:spcAft>
                <a:spcPts val="0"/>
              </a:spcAft>
              <a:buClr>
                <a:schemeClr val="dk2"/>
              </a:buClr>
              <a:buSzPts val="4400"/>
              <a:buNone/>
              <a:defRPr sz="4400">
                <a:solidFill>
                  <a:schemeClr val="dk2"/>
                </a:solidFill>
              </a:defRPr>
            </a:lvl9pPr>
          </a:lstStyle>
          <a:p>
            <a:endParaRPr/>
          </a:p>
        </p:txBody>
      </p:sp>
      <p:sp>
        <p:nvSpPr>
          <p:cNvPr id="21" name="Google Shape;21;p3"/>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6659861" y="2533163"/>
            <a:ext cx="721800" cy="77100"/>
          </a:xfrm>
          <a:prstGeom prst="rect">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 y="2533163"/>
            <a:ext cx="721800" cy="77100"/>
          </a:xfrm>
          <a:prstGeom prst="rect">
            <a:avLst/>
          </a:prstGeom>
          <a:solidFill>
            <a:srgbClr val="68B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21425" y="2533163"/>
            <a:ext cx="52167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5938246" y="2533163"/>
            <a:ext cx="721800" cy="77100"/>
          </a:xfrm>
          <a:prstGeom prst="rect">
            <a:avLst/>
          </a:prstGeom>
          <a:solidFill>
            <a:srgbClr val="68B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6659861" y="2533163"/>
            <a:ext cx="721800" cy="77100"/>
          </a:xfrm>
          <a:prstGeom prst="rect">
            <a:avLst/>
          </a:prstGeom>
          <a:solidFill>
            <a:srgbClr val="DBE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 y="2533163"/>
            <a:ext cx="721800" cy="771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721425" y="2533163"/>
            <a:ext cx="5216700" cy="771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1"/>
        <p:cNvGrpSpPr/>
        <p:nvPr/>
      </p:nvGrpSpPr>
      <p:grpSpPr>
        <a:xfrm>
          <a:off x="0" y="0"/>
          <a:ext cx="0" cy="0"/>
          <a:chOff x="0" y="0"/>
          <a:chExt cx="0" cy="0"/>
        </a:xfrm>
      </p:grpSpPr>
      <p:sp>
        <p:nvSpPr>
          <p:cNvPr id="122" name="Google Shape;122;p13"/>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rtl="0">
              <a:spcBef>
                <a:spcPts val="360"/>
              </a:spcBef>
              <a:spcAft>
                <a:spcPts val="0"/>
              </a:spcAft>
              <a:buClr>
                <a:schemeClr val="dk2"/>
              </a:buClr>
              <a:buSzPts val="1400"/>
              <a:buNone/>
              <a:defRPr sz="1400">
                <a:solidFill>
                  <a:schemeClr val="dk2"/>
                </a:solidFill>
              </a:defRPr>
            </a:lvl1pPr>
          </a:lstStyle>
          <a:p>
            <a:endParaRPr/>
          </a:p>
        </p:txBody>
      </p:sp>
      <p:sp>
        <p:nvSpPr>
          <p:cNvPr id="127" name="Google Shape;12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13"/>
          <p:cNvSpPr/>
          <p:nvPr/>
        </p:nvSpPr>
        <p:spPr>
          <a:xfrm>
            <a:off x="7356366" y="5066325"/>
            <a:ext cx="893700" cy="77100"/>
          </a:xfrm>
          <a:prstGeom prst="rect">
            <a:avLst/>
          </a:prstGeom>
          <a:solidFill>
            <a:srgbClr val="68B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8250312" y="5066325"/>
            <a:ext cx="893700" cy="77100"/>
          </a:xfrm>
          <a:prstGeom prst="rect">
            <a:avLst/>
          </a:prstGeom>
          <a:solidFill>
            <a:srgbClr val="DBE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0" y="5066325"/>
            <a:ext cx="893700" cy="771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893710" y="5066325"/>
            <a:ext cx="6462600" cy="771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14"/>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8" name="Google Shape;138;p14"/>
          <p:cNvSpPr/>
          <p:nvPr/>
        </p:nvSpPr>
        <p:spPr>
          <a:xfrm>
            <a:off x="7356366" y="5066325"/>
            <a:ext cx="893700" cy="77100"/>
          </a:xfrm>
          <a:prstGeom prst="rect">
            <a:avLst/>
          </a:prstGeom>
          <a:solidFill>
            <a:srgbClr val="68B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8250312" y="5066325"/>
            <a:ext cx="893700" cy="77100"/>
          </a:xfrm>
          <a:prstGeom prst="rect">
            <a:avLst/>
          </a:prstGeom>
          <a:solidFill>
            <a:srgbClr val="DBE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0" y="5066325"/>
            <a:ext cx="893700" cy="771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893710" y="5066325"/>
            <a:ext cx="6462600" cy="771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color background">
  <p:cSld name="BLANK_1">
    <p:spTree>
      <p:nvGrpSpPr>
        <p:cNvPr id="1" name="Shape 142"/>
        <p:cNvGrpSpPr/>
        <p:nvPr/>
      </p:nvGrpSpPr>
      <p:grpSpPr>
        <a:xfrm>
          <a:off x="0" y="0"/>
          <a:ext cx="0" cy="0"/>
          <a:chOff x="0" y="0"/>
          <a:chExt cx="0" cy="0"/>
        </a:xfrm>
      </p:grpSpPr>
      <p:sp>
        <p:nvSpPr>
          <p:cNvPr id="143" name="Google Shape;143;p15"/>
          <p:cNvSpPr/>
          <p:nvPr/>
        </p:nvSpPr>
        <p:spPr>
          <a:xfrm>
            <a:off x="7356366" y="5066325"/>
            <a:ext cx="893700" cy="77100"/>
          </a:xfrm>
          <a:prstGeom prst="rect">
            <a:avLst/>
          </a:prstGeom>
          <a:solidFill>
            <a:srgbClr val="FF9715">
              <a:alpha val="91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8250312" y="5066325"/>
            <a:ext cx="893700" cy="77100"/>
          </a:xfrm>
          <a:prstGeom prst="rect">
            <a:avLst/>
          </a:pr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0" y="5066325"/>
            <a:ext cx="893700" cy="77100"/>
          </a:xfrm>
          <a:prstGeom prst="rect">
            <a:avLst/>
          </a:prstGeom>
          <a:solidFill>
            <a:srgbClr val="68B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893710" y="5066325"/>
            <a:ext cx="6462600" cy="77100"/>
          </a:xfrm>
          <a:prstGeom prst="rect">
            <a:avLst/>
          </a:prstGeom>
          <a:solidFill>
            <a:srgbClr val="155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48"/>
        <p:cNvGrpSpPr/>
        <p:nvPr/>
      </p:nvGrpSpPr>
      <p:grpSpPr>
        <a:xfrm>
          <a:off x="0" y="0"/>
          <a:ext cx="0" cy="0"/>
          <a:chOff x="0" y="0"/>
          <a:chExt cx="0" cy="0"/>
        </a:xfrm>
      </p:grpSpPr>
      <p:sp>
        <p:nvSpPr>
          <p:cNvPr id="149" name="Google Shape;149;p16"/>
          <p:cNvSpPr txBox="1">
            <a:spLocks noGrp="1"/>
          </p:cNvSpPr>
          <p:nvPr>
            <p:ph type="ctrTitle"/>
          </p:nvPr>
        </p:nvSpPr>
        <p:spPr>
          <a:xfrm>
            <a:off x="729450" y="1322450"/>
            <a:ext cx="3787800" cy="1988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4000"/>
              <a:buNone/>
              <a:defRPr sz="4000">
                <a:solidFill>
                  <a:schemeClr val="dk2"/>
                </a:solidFill>
              </a:defRPr>
            </a:lvl1pPr>
            <a:lvl2pPr lvl="1" rtl="0">
              <a:spcBef>
                <a:spcPts val="0"/>
              </a:spcBef>
              <a:spcAft>
                <a:spcPts val="0"/>
              </a:spcAft>
              <a:buClr>
                <a:schemeClr val="dk2"/>
              </a:buClr>
              <a:buSzPts val="4000"/>
              <a:buNone/>
              <a:defRPr sz="4000">
                <a:solidFill>
                  <a:schemeClr val="dk2"/>
                </a:solidFill>
              </a:defRPr>
            </a:lvl2pPr>
            <a:lvl3pPr lvl="2" rtl="0">
              <a:spcBef>
                <a:spcPts val="0"/>
              </a:spcBef>
              <a:spcAft>
                <a:spcPts val="0"/>
              </a:spcAft>
              <a:buClr>
                <a:schemeClr val="dk2"/>
              </a:buClr>
              <a:buSzPts val="4000"/>
              <a:buNone/>
              <a:defRPr sz="4000">
                <a:solidFill>
                  <a:schemeClr val="dk2"/>
                </a:solidFill>
              </a:defRPr>
            </a:lvl3pPr>
            <a:lvl4pPr lvl="3" rtl="0">
              <a:spcBef>
                <a:spcPts val="0"/>
              </a:spcBef>
              <a:spcAft>
                <a:spcPts val="0"/>
              </a:spcAft>
              <a:buClr>
                <a:schemeClr val="dk2"/>
              </a:buClr>
              <a:buSzPts val="4000"/>
              <a:buNone/>
              <a:defRPr sz="4000">
                <a:solidFill>
                  <a:schemeClr val="dk2"/>
                </a:solidFill>
              </a:defRPr>
            </a:lvl4pPr>
            <a:lvl5pPr lvl="4" rtl="0">
              <a:spcBef>
                <a:spcPts val="0"/>
              </a:spcBef>
              <a:spcAft>
                <a:spcPts val="0"/>
              </a:spcAft>
              <a:buClr>
                <a:schemeClr val="dk2"/>
              </a:buClr>
              <a:buSzPts val="4000"/>
              <a:buNone/>
              <a:defRPr sz="4000">
                <a:solidFill>
                  <a:schemeClr val="dk2"/>
                </a:solidFill>
              </a:defRPr>
            </a:lvl5pPr>
            <a:lvl6pPr lvl="5" rtl="0">
              <a:spcBef>
                <a:spcPts val="0"/>
              </a:spcBef>
              <a:spcAft>
                <a:spcPts val="0"/>
              </a:spcAft>
              <a:buClr>
                <a:schemeClr val="dk2"/>
              </a:buClr>
              <a:buSzPts val="4000"/>
              <a:buNone/>
              <a:defRPr sz="4000">
                <a:solidFill>
                  <a:schemeClr val="dk2"/>
                </a:solidFill>
              </a:defRPr>
            </a:lvl6pPr>
            <a:lvl7pPr lvl="6" rtl="0">
              <a:spcBef>
                <a:spcPts val="0"/>
              </a:spcBef>
              <a:spcAft>
                <a:spcPts val="0"/>
              </a:spcAft>
              <a:buClr>
                <a:schemeClr val="dk2"/>
              </a:buClr>
              <a:buSzPts val="4000"/>
              <a:buNone/>
              <a:defRPr sz="4000">
                <a:solidFill>
                  <a:schemeClr val="dk2"/>
                </a:solidFill>
              </a:defRPr>
            </a:lvl7pPr>
            <a:lvl8pPr lvl="7" rtl="0">
              <a:spcBef>
                <a:spcPts val="0"/>
              </a:spcBef>
              <a:spcAft>
                <a:spcPts val="0"/>
              </a:spcAft>
              <a:buClr>
                <a:schemeClr val="dk2"/>
              </a:buClr>
              <a:buSzPts val="4000"/>
              <a:buNone/>
              <a:defRPr sz="4000">
                <a:solidFill>
                  <a:schemeClr val="dk2"/>
                </a:solidFill>
              </a:defRPr>
            </a:lvl8pPr>
            <a:lvl9pPr lvl="8" rtl="0">
              <a:spcBef>
                <a:spcPts val="0"/>
              </a:spcBef>
              <a:spcAft>
                <a:spcPts val="0"/>
              </a:spcAft>
              <a:buClr>
                <a:schemeClr val="dk2"/>
              </a:buClr>
              <a:buSzPts val="4000"/>
              <a:buNone/>
              <a:defRPr sz="4000">
                <a:solidFill>
                  <a:schemeClr val="dk2"/>
                </a:solidFill>
              </a:defRPr>
            </a:lvl9pPr>
          </a:lstStyle>
          <a:p>
            <a:endParaRPr/>
          </a:p>
        </p:txBody>
      </p:sp>
      <p:sp>
        <p:nvSpPr>
          <p:cNvPr id="150" name="Google Shape;150;p16"/>
          <p:cNvSpPr txBox="1">
            <a:spLocks noGrp="1"/>
          </p:cNvSpPr>
          <p:nvPr>
            <p:ph type="subTitle" idx="1"/>
          </p:nvPr>
        </p:nvSpPr>
        <p:spPr>
          <a:xfrm>
            <a:off x="729595" y="3401500"/>
            <a:ext cx="3787800" cy="5412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51" name="Google Shape;151;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52" name="Google Shape;152;p16"/>
          <p:cNvGrpSpPr/>
          <p:nvPr/>
        </p:nvGrpSpPr>
        <p:grpSpPr>
          <a:xfrm>
            <a:off x="830392" y="1191256"/>
            <a:ext cx="745763" cy="45826"/>
            <a:chOff x="4580561" y="2589004"/>
            <a:chExt cx="1064464" cy="25200"/>
          </a:xfrm>
        </p:grpSpPr>
        <p:sp>
          <p:nvSpPr>
            <p:cNvPr id="153" name="Google Shape;153;p16"/>
            <p:cNvSpPr/>
            <p:nvPr/>
          </p:nvSpPr>
          <p:spPr>
            <a:xfrm rot="-5400000">
              <a:off x="5366325" y="2335504"/>
              <a:ext cx="25200" cy="5322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rot="-5400000">
              <a:off x="4836311" y="2333254"/>
              <a:ext cx="25200" cy="536700"/>
            </a:xfrm>
            <a:prstGeom prst="rect">
              <a:avLst/>
            </a:prstGeom>
            <a:solidFill>
              <a:srgbClr val="AD1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6"/>
          <p:cNvSpPr/>
          <p:nvPr/>
        </p:nvSpPr>
        <p:spPr>
          <a:xfrm>
            <a:off x="0" y="4655650"/>
            <a:ext cx="9144000" cy="4878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6"/>
        <p:cNvGrpSpPr/>
        <p:nvPr/>
      </p:nvGrpSpPr>
      <p:grpSpPr>
        <a:xfrm>
          <a:off x="0" y="0"/>
          <a:ext cx="0" cy="0"/>
          <a:chOff x="0" y="0"/>
          <a:chExt cx="0" cy="0"/>
        </a:xfrm>
      </p:grpSpPr>
      <p:grpSp>
        <p:nvGrpSpPr>
          <p:cNvPr id="157" name="Google Shape;157;p17"/>
          <p:cNvGrpSpPr/>
          <p:nvPr/>
        </p:nvGrpSpPr>
        <p:grpSpPr>
          <a:xfrm>
            <a:off x="830392" y="1191256"/>
            <a:ext cx="745763" cy="45826"/>
            <a:chOff x="4580561" y="2589004"/>
            <a:chExt cx="1064464" cy="25200"/>
          </a:xfrm>
        </p:grpSpPr>
        <p:sp>
          <p:nvSpPr>
            <p:cNvPr id="158" name="Google Shape;158;p1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17"/>
          <p:cNvSpPr txBox="1">
            <a:spLocks noGrp="1"/>
          </p:cNvSpPr>
          <p:nvPr>
            <p:ph type="title"/>
          </p:nvPr>
        </p:nvSpPr>
        <p:spPr>
          <a:xfrm>
            <a:off x="729450" y="1322450"/>
            <a:ext cx="7688400" cy="1518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161" name="Google Shape;161;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162"/>
        <p:cNvGrpSpPr/>
        <p:nvPr/>
      </p:nvGrpSpPr>
      <p:grpSpPr>
        <a:xfrm>
          <a:off x="0" y="0"/>
          <a:ext cx="0" cy="0"/>
          <a:chOff x="0" y="0"/>
          <a:chExt cx="0" cy="0"/>
        </a:xfrm>
      </p:grpSpPr>
      <p:sp>
        <p:nvSpPr>
          <p:cNvPr id="163" name="Google Shape;163;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4" name="Google Shape;164;p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5" name="Google Shape;16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1F9ADF-EC2B-4B4D-BEF3-AB54D7C60D78}"/>
              </a:ext>
            </a:extLst>
          </p:cNvPr>
          <p:cNvSpPr/>
          <p:nvPr/>
        </p:nvSpPr>
        <p:spPr>
          <a:xfrm>
            <a:off x="8210550" y="211931"/>
            <a:ext cx="64135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050"/>
          </a:p>
        </p:txBody>
      </p:sp>
      <p:sp>
        <p:nvSpPr>
          <p:cNvPr id="5" name="TextBox 4">
            <a:extLst>
              <a:ext uri="{FF2B5EF4-FFF2-40B4-BE49-F238E27FC236}">
                <a16:creationId xmlns:a16="http://schemas.microsoft.com/office/drawing/2014/main" id="{4396B16E-0BD8-9143-A3FB-6D5B20AEB957}"/>
              </a:ext>
            </a:extLst>
          </p:cNvPr>
          <p:cNvSpPr txBox="1">
            <a:spLocks noChangeArrowheads="1"/>
          </p:cNvSpPr>
          <p:nvPr/>
        </p:nvSpPr>
        <p:spPr bwMode="auto">
          <a:xfrm>
            <a:off x="223838" y="171450"/>
            <a:ext cx="260350" cy="415498"/>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eaLnBrk="1" hangingPunct="1">
              <a:defRPr/>
            </a:pPr>
            <a:r>
              <a:rPr lang="en-US" sz="2700" b="1">
                <a:solidFill>
                  <a:srgbClr val="B870B8"/>
                </a:solidFill>
              </a:rPr>
              <a:t>+</a:t>
            </a:r>
          </a:p>
        </p:txBody>
      </p:sp>
      <p:sp>
        <p:nvSpPr>
          <p:cNvPr id="6" name="Rectangle 5">
            <a:extLst>
              <a:ext uri="{FF2B5EF4-FFF2-40B4-BE49-F238E27FC236}">
                <a16:creationId xmlns:a16="http://schemas.microsoft.com/office/drawing/2014/main" id="{CEE362BF-07DA-7B46-A278-0694051DC709}"/>
              </a:ext>
            </a:extLst>
          </p:cNvPr>
          <p:cNvSpPr/>
          <p:nvPr/>
        </p:nvSpPr>
        <p:spPr>
          <a:xfrm>
            <a:off x="8067676" y="211931"/>
            <a:ext cx="92075"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05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a:extLst>
              <a:ext uri="{FF2B5EF4-FFF2-40B4-BE49-F238E27FC236}">
                <a16:creationId xmlns:a16="http://schemas.microsoft.com/office/drawing/2014/main" id="{88857BF0-5CC8-D943-8DED-E7671D9DFC44}"/>
              </a:ext>
            </a:extLst>
          </p:cNvPr>
          <p:cNvSpPr>
            <a:spLocks noGrp="1"/>
          </p:cNvSpPr>
          <p:nvPr>
            <p:ph type="dt" sz="half" idx="10"/>
          </p:nvPr>
        </p:nvSpPr>
        <p:spPr/>
        <p:txBody>
          <a:bodyPr/>
          <a:lstStyle>
            <a:lvl1pPr>
              <a:defRPr smtClean="0"/>
            </a:lvl1pPr>
          </a:lstStyle>
          <a:p>
            <a:pPr>
              <a:defRPr/>
            </a:pPr>
            <a:fld id="{2DF1DE96-AC30-C14C-83B6-E8AF5A7F5F85}" type="datetimeFigureOut">
              <a:rPr lang="en-US" altLang="en-US"/>
              <a:pPr>
                <a:defRPr/>
              </a:pPr>
              <a:t>2/21/22</a:t>
            </a:fld>
            <a:endParaRPr lang="en-US" altLang="en-US"/>
          </a:p>
        </p:txBody>
      </p:sp>
      <p:sp>
        <p:nvSpPr>
          <p:cNvPr id="8" name="Footer Placeholder 4">
            <a:extLst>
              <a:ext uri="{FF2B5EF4-FFF2-40B4-BE49-F238E27FC236}">
                <a16:creationId xmlns:a16="http://schemas.microsoft.com/office/drawing/2014/main" id="{AB6A6286-D998-FC49-A716-F768AE61CB4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A7E6178-2488-D843-89FA-705FCB348B4A}"/>
              </a:ext>
            </a:extLst>
          </p:cNvPr>
          <p:cNvSpPr>
            <a:spLocks noGrp="1"/>
          </p:cNvSpPr>
          <p:nvPr>
            <p:ph type="sldNum" sz="quarter" idx="12"/>
          </p:nvPr>
        </p:nvSpPr>
        <p:spPr/>
        <p:txBody>
          <a:bodyPr/>
          <a:lstStyle>
            <a:lvl1pPr>
              <a:defRPr/>
            </a:lvl1pPr>
          </a:lstStyle>
          <a:p>
            <a:fld id="{F84F5029-61EB-404D-9E67-6748EA1B7C45}" type="slidenum">
              <a:rPr lang="en-US" altLang="en-US"/>
              <a:pPr/>
              <a:t>‹#›</a:t>
            </a:fld>
            <a:endParaRPr lang="en-US" altLang="en-US"/>
          </a:p>
        </p:txBody>
      </p:sp>
    </p:spTree>
    <p:extLst>
      <p:ext uri="{BB962C8B-B14F-4D97-AF65-F5344CB8AC3E}">
        <p14:creationId xmlns:p14="http://schemas.microsoft.com/office/powerpoint/2010/main" val="217497334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8B052B-C9B8-984B-8184-D9A7E554BA48}"/>
              </a:ext>
            </a:extLst>
          </p:cNvPr>
          <p:cNvSpPr/>
          <p:nvPr/>
        </p:nvSpPr>
        <p:spPr>
          <a:xfrm>
            <a:off x="8210550" y="211931"/>
            <a:ext cx="64135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050"/>
          </a:p>
        </p:txBody>
      </p:sp>
      <p:sp>
        <p:nvSpPr>
          <p:cNvPr id="6" name="Rectangle 5">
            <a:extLst>
              <a:ext uri="{FF2B5EF4-FFF2-40B4-BE49-F238E27FC236}">
                <a16:creationId xmlns:a16="http://schemas.microsoft.com/office/drawing/2014/main" id="{EE3E89B7-D735-ED4E-92E5-A514CBF99937}"/>
              </a:ext>
            </a:extLst>
          </p:cNvPr>
          <p:cNvSpPr/>
          <p:nvPr/>
        </p:nvSpPr>
        <p:spPr>
          <a:xfrm>
            <a:off x="8067676" y="211931"/>
            <a:ext cx="92075"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050"/>
          </a:p>
        </p:txBody>
      </p:sp>
      <p:sp>
        <p:nvSpPr>
          <p:cNvPr id="7" name="TextBox 6">
            <a:extLst>
              <a:ext uri="{FF2B5EF4-FFF2-40B4-BE49-F238E27FC236}">
                <a16:creationId xmlns:a16="http://schemas.microsoft.com/office/drawing/2014/main" id="{07DF0F36-4883-2648-905C-BACFB30A85D9}"/>
              </a:ext>
            </a:extLst>
          </p:cNvPr>
          <p:cNvSpPr txBox="1">
            <a:spLocks noChangeArrowheads="1"/>
          </p:cNvSpPr>
          <p:nvPr/>
        </p:nvSpPr>
        <p:spPr bwMode="auto">
          <a:xfrm>
            <a:off x="223838" y="171450"/>
            <a:ext cx="260350" cy="415498"/>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eaLnBrk="1" hangingPunct="1">
              <a:defRPr/>
            </a:pPr>
            <a:r>
              <a:rPr lang="en-US" sz="2700" b="1">
                <a:solidFill>
                  <a:srgbClr val="B870B8"/>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489472"/>
            <a:ext cx="3657600" cy="310515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489472"/>
            <a:ext cx="3657600" cy="310515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a:extLst>
              <a:ext uri="{FF2B5EF4-FFF2-40B4-BE49-F238E27FC236}">
                <a16:creationId xmlns:a16="http://schemas.microsoft.com/office/drawing/2014/main" id="{FA0A14E5-4EBE-404C-96BD-92D457011619}"/>
              </a:ext>
            </a:extLst>
          </p:cNvPr>
          <p:cNvSpPr>
            <a:spLocks noGrp="1"/>
          </p:cNvSpPr>
          <p:nvPr>
            <p:ph type="dt" sz="half" idx="10"/>
          </p:nvPr>
        </p:nvSpPr>
        <p:spPr/>
        <p:txBody>
          <a:bodyPr/>
          <a:lstStyle>
            <a:lvl1pPr>
              <a:defRPr smtClean="0"/>
            </a:lvl1pPr>
          </a:lstStyle>
          <a:p>
            <a:pPr>
              <a:defRPr/>
            </a:pPr>
            <a:fld id="{8B375745-676A-464B-B905-DFB89432A0C3}" type="datetimeFigureOut">
              <a:rPr lang="en-US" altLang="en-US"/>
              <a:pPr>
                <a:defRPr/>
              </a:pPr>
              <a:t>2/21/22</a:t>
            </a:fld>
            <a:endParaRPr lang="en-US" altLang="en-US"/>
          </a:p>
        </p:txBody>
      </p:sp>
      <p:sp>
        <p:nvSpPr>
          <p:cNvPr id="9" name="Footer Placeholder 5">
            <a:extLst>
              <a:ext uri="{FF2B5EF4-FFF2-40B4-BE49-F238E27FC236}">
                <a16:creationId xmlns:a16="http://schemas.microsoft.com/office/drawing/2014/main" id="{0E41A8E0-C59B-B34F-8D75-128B9194261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0F9EAE28-8D26-F94C-B1B3-119A6D58F3B7}"/>
              </a:ext>
            </a:extLst>
          </p:cNvPr>
          <p:cNvSpPr>
            <a:spLocks noGrp="1"/>
          </p:cNvSpPr>
          <p:nvPr>
            <p:ph type="sldNum" sz="quarter" idx="12"/>
          </p:nvPr>
        </p:nvSpPr>
        <p:spPr/>
        <p:txBody>
          <a:bodyPr/>
          <a:lstStyle>
            <a:lvl1pPr>
              <a:defRPr/>
            </a:lvl1pPr>
          </a:lstStyle>
          <a:p>
            <a:fld id="{5BC45C8A-271A-A444-B6A0-48E9B4EEA5FF}" type="slidenum">
              <a:rPr lang="en-US" altLang="en-US"/>
              <a:pPr/>
              <a:t>‹#›</a:t>
            </a:fld>
            <a:endParaRPr lang="en-US" altLang="en-US"/>
          </a:p>
        </p:txBody>
      </p:sp>
    </p:spTree>
    <p:extLst>
      <p:ext uri="{BB962C8B-B14F-4D97-AF65-F5344CB8AC3E}">
        <p14:creationId xmlns:p14="http://schemas.microsoft.com/office/powerpoint/2010/main" val="217999539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5C7641-FE9D-CC41-8204-7404AD11FBCB}"/>
              </a:ext>
            </a:extLst>
          </p:cNvPr>
          <p:cNvSpPr/>
          <p:nvPr/>
        </p:nvSpPr>
        <p:spPr>
          <a:xfrm>
            <a:off x="8166100"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050"/>
          </a:p>
        </p:txBody>
      </p:sp>
      <p:sp>
        <p:nvSpPr>
          <p:cNvPr id="4" name="TextBox 3">
            <a:extLst>
              <a:ext uri="{FF2B5EF4-FFF2-40B4-BE49-F238E27FC236}">
                <a16:creationId xmlns:a16="http://schemas.microsoft.com/office/drawing/2014/main" id="{FA728DED-2E3B-0144-A064-AEAF134263CB}"/>
              </a:ext>
            </a:extLst>
          </p:cNvPr>
          <p:cNvSpPr txBox="1">
            <a:spLocks noChangeArrowheads="1"/>
          </p:cNvSpPr>
          <p:nvPr/>
        </p:nvSpPr>
        <p:spPr bwMode="auto">
          <a:xfrm>
            <a:off x="223838" y="171450"/>
            <a:ext cx="260350" cy="415498"/>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eaLnBrk="1" hangingPunct="1">
              <a:defRPr/>
            </a:pPr>
            <a:r>
              <a:rPr lang="en-US" sz="2700" b="1">
                <a:solidFill>
                  <a:srgbClr val="B870B8"/>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2">
            <a:extLst>
              <a:ext uri="{FF2B5EF4-FFF2-40B4-BE49-F238E27FC236}">
                <a16:creationId xmlns:a16="http://schemas.microsoft.com/office/drawing/2014/main" id="{8E93652D-5E2E-504C-8A1C-CDBD8ED52F4C}"/>
              </a:ext>
            </a:extLst>
          </p:cNvPr>
          <p:cNvSpPr>
            <a:spLocks noGrp="1"/>
          </p:cNvSpPr>
          <p:nvPr>
            <p:ph type="dt" sz="half" idx="10"/>
          </p:nvPr>
        </p:nvSpPr>
        <p:spPr/>
        <p:txBody>
          <a:bodyPr/>
          <a:lstStyle>
            <a:lvl1pPr>
              <a:defRPr smtClean="0"/>
            </a:lvl1pPr>
          </a:lstStyle>
          <a:p>
            <a:pPr>
              <a:defRPr/>
            </a:pPr>
            <a:fld id="{378626C5-329E-164D-A7D0-A43EACB08AFB}" type="datetimeFigureOut">
              <a:rPr lang="en-US" altLang="en-US"/>
              <a:pPr>
                <a:defRPr/>
              </a:pPr>
              <a:t>2/21/22</a:t>
            </a:fld>
            <a:endParaRPr lang="en-US" altLang="en-US"/>
          </a:p>
        </p:txBody>
      </p:sp>
      <p:sp>
        <p:nvSpPr>
          <p:cNvPr id="6" name="Footer Placeholder 3">
            <a:extLst>
              <a:ext uri="{FF2B5EF4-FFF2-40B4-BE49-F238E27FC236}">
                <a16:creationId xmlns:a16="http://schemas.microsoft.com/office/drawing/2014/main" id="{A7AE3BB0-0F89-604F-A277-649D629F6D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4A6D45D3-2575-9F47-82C8-595AEAE00997}"/>
              </a:ext>
            </a:extLst>
          </p:cNvPr>
          <p:cNvSpPr>
            <a:spLocks noGrp="1"/>
          </p:cNvSpPr>
          <p:nvPr>
            <p:ph type="sldNum" sz="quarter" idx="12"/>
          </p:nvPr>
        </p:nvSpPr>
        <p:spPr/>
        <p:txBody>
          <a:bodyPr/>
          <a:lstStyle>
            <a:lvl1pPr>
              <a:defRPr/>
            </a:lvl1pPr>
          </a:lstStyle>
          <a:p>
            <a:fld id="{47550CFB-5E74-F74B-A560-465D603C36A8}" type="slidenum">
              <a:rPr lang="en-US" altLang="en-US"/>
              <a:pPr/>
              <a:t>‹#›</a:t>
            </a:fld>
            <a:endParaRPr lang="en-US" altLang="en-US"/>
          </a:p>
        </p:txBody>
      </p:sp>
    </p:spTree>
    <p:extLst>
      <p:ext uri="{BB962C8B-B14F-4D97-AF65-F5344CB8AC3E}">
        <p14:creationId xmlns:p14="http://schemas.microsoft.com/office/powerpoint/2010/main" val="267605089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1 1">
  <p:cSld name="TITLE_3_1">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55D8B"/>
              </a:buClr>
              <a:buSzPts val="4400"/>
              <a:buNone/>
              <a:defRPr sz="4400">
                <a:solidFill>
                  <a:srgbClr val="155D8B"/>
                </a:solidFill>
              </a:defRPr>
            </a:lvl1pPr>
            <a:lvl2pPr lvl="1" rtl="0">
              <a:spcBef>
                <a:spcPts val="0"/>
              </a:spcBef>
              <a:spcAft>
                <a:spcPts val="0"/>
              </a:spcAft>
              <a:buClr>
                <a:schemeClr val="dk2"/>
              </a:buClr>
              <a:buSzPts val="4400"/>
              <a:buNone/>
              <a:defRPr sz="4400">
                <a:solidFill>
                  <a:schemeClr val="dk2"/>
                </a:solidFill>
              </a:defRPr>
            </a:lvl2pPr>
            <a:lvl3pPr lvl="2" rtl="0">
              <a:spcBef>
                <a:spcPts val="0"/>
              </a:spcBef>
              <a:spcAft>
                <a:spcPts val="0"/>
              </a:spcAft>
              <a:buClr>
                <a:schemeClr val="dk2"/>
              </a:buClr>
              <a:buSzPts val="4400"/>
              <a:buNone/>
              <a:defRPr sz="4400">
                <a:solidFill>
                  <a:schemeClr val="dk2"/>
                </a:solidFill>
              </a:defRPr>
            </a:lvl3pPr>
            <a:lvl4pPr lvl="3" rtl="0">
              <a:spcBef>
                <a:spcPts val="0"/>
              </a:spcBef>
              <a:spcAft>
                <a:spcPts val="0"/>
              </a:spcAft>
              <a:buClr>
                <a:schemeClr val="dk2"/>
              </a:buClr>
              <a:buSzPts val="4400"/>
              <a:buNone/>
              <a:defRPr sz="4400">
                <a:solidFill>
                  <a:schemeClr val="dk2"/>
                </a:solidFill>
              </a:defRPr>
            </a:lvl4pPr>
            <a:lvl5pPr lvl="4" rtl="0">
              <a:spcBef>
                <a:spcPts val="0"/>
              </a:spcBef>
              <a:spcAft>
                <a:spcPts val="0"/>
              </a:spcAft>
              <a:buClr>
                <a:schemeClr val="dk2"/>
              </a:buClr>
              <a:buSzPts val="4400"/>
              <a:buNone/>
              <a:defRPr sz="4400">
                <a:solidFill>
                  <a:schemeClr val="dk2"/>
                </a:solidFill>
              </a:defRPr>
            </a:lvl5pPr>
            <a:lvl6pPr lvl="5" rtl="0">
              <a:spcBef>
                <a:spcPts val="0"/>
              </a:spcBef>
              <a:spcAft>
                <a:spcPts val="0"/>
              </a:spcAft>
              <a:buClr>
                <a:schemeClr val="dk2"/>
              </a:buClr>
              <a:buSzPts val="4400"/>
              <a:buNone/>
              <a:defRPr sz="4400">
                <a:solidFill>
                  <a:schemeClr val="dk2"/>
                </a:solidFill>
              </a:defRPr>
            </a:lvl6pPr>
            <a:lvl7pPr lvl="6" rtl="0">
              <a:spcBef>
                <a:spcPts val="0"/>
              </a:spcBef>
              <a:spcAft>
                <a:spcPts val="0"/>
              </a:spcAft>
              <a:buClr>
                <a:schemeClr val="dk2"/>
              </a:buClr>
              <a:buSzPts val="4400"/>
              <a:buNone/>
              <a:defRPr sz="4400">
                <a:solidFill>
                  <a:schemeClr val="dk2"/>
                </a:solidFill>
              </a:defRPr>
            </a:lvl7pPr>
            <a:lvl8pPr lvl="7" rtl="0">
              <a:spcBef>
                <a:spcPts val="0"/>
              </a:spcBef>
              <a:spcAft>
                <a:spcPts val="0"/>
              </a:spcAft>
              <a:buClr>
                <a:schemeClr val="dk2"/>
              </a:buClr>
              <a:buSzPts val="4400"/>
              <a:buNone/>
              <a:defRPr sz="4400">
                <a:solidFill>
                  <a:schemeClr val="dk2"/>
                </a:solidFill>
              </a:defRPr>
            </a:lvl8pPr>
            <a:lvl9pPr lvl="8" rtl="0">
              <a:spcBef>
                <a:spcPts val="0"/>
              </a:spcBef>
              <a:spcAft>
                <a:spcPts val="0"/>
              </a:spcAft>
              <a:buClr>
                <a:schemeClr val="dk2"/>
              </a:buClr>
              <a:buSzPts val="4400"/>
              <a:buNone/>
              <a:defRPr sz="4400">
                <a:solidFill>
                  <a:schemeClr val="dk2"/>
                </a:solidFill>
              </a:defRPr>
            </a:lvl9pPr>
          </a:lstStyle>
          <a:p>
            <a:endParaRPr/>
          </a:p>
        </p:txBody>
      </p:sp>
      <p:sp>
        <p:nvSpPr>
          <p:cNvPr id="31" name="Google Shape;31;p4"/>
          <p:cNvSpPr/>
          <p:nvPr/>
        </p:nvSpPr>
        <p:spPr>
          <a:xfrm>
            <a:off x="5938246" y="2533163"/>
            <a:ext cx="721800" cy="77100"/>
          </a:xfrm>
          <a:prstGeom prst="rect">
            <a:avLst/>
          </a:prstGeom>
          <a:solidFill>
            <a:srgbClr val="68B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6659861" y="2533163"/>
            <a:ext cx="721800" cy="77100"/>
          </a:xfrm>
          <a:prstGeom prst="rect">
            <a:avLst/>
          </a:prstGeom>
          <a:solidFill>
            <a:srgbClr val="EBE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1" y="2533163"/>
            <a:ext cx="721800" cy="771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21425" y="2533163"/>
            <a:ext cx="5216700" cy="771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5938246" y="2533163"/>
            <a:ext cx="721800" cy="77100"/>
          </a:xfrm>
          <a:prstGeom prst="rect">
            <a:avLst/>
          </a:prstGeom>
          <a:solidFill>
            <a:srgbClr val="68B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6659861" y="2533163"/>
            <a:ext cx="721800" cy="77100"/>
          </a:xfrm>
          <a:prstGeom prst="rect">
            <a:avLst/>
          </a:prstGeom>
          <a:solidFill>
            <a:srgbClr val="DBE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1" y="2533163"/>
            <a:ext cx="721800" cy="771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721425" y="2533163"/>
            <a:ext cx="5216700" cy="771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9"/>
        <p:cNvGrpSpPr/>
        <p:nvPr/>
      </p:nvGrpSpPr>
      <p:grpSpPr>
        <a:xfrm>
          <a:off x="0" y="0"/>
          <a:ext cx="0" cy="0"/>
          <a:chOff x="0" y="0"/>
          <a:chExt cx="0" cy="0"/>
        </a:xfrm>
      </p:grpSpPr>
      <p:sp>
        <p:nvSpPr>
          <p:cNvPr id="40" name="Google Shape;40;p5"/>
          <p:cNvSpPr/>
          <p:nvPr/>
        </p:nvSpPr>
        <p:spPr>
          <a:xfrm>
            <a:off x="0" y="0"/>
            <a:ext cx="9144000" cy="3993000"/>
          </a:xfrm>
          <a:prstGeom prst="rect">
            <a:avLst/>
          </a:prstGeom>
          <a:solidFill>
            <a:srgbClr val="155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42" name="Google Shape;42;p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43" name="Google Shape;43;p5"/>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6096271" y="3992850"/>
            <a:ext cx="3047700" cy="77100"/>
          </a:xfrm>
          <a:prstGeom prst="rect">
            <a:avLst/>
          </a:pr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1" y="3992850"/>
            <a:ext cx="30477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1">
  <p:cSld name="TITLE_1_2">
    <p:spTree>
      <p:nvGrpSpPr>
        <p:cNvPr id="1" name="Shape 47"/>
        <p:cNvGrpSpPr/>
        <p:nvPr/>
      </p:nvGrpSpPr>
      <p:grpSpPr>
        <a:xfrm>
          <a:off x="0" y="0"/>
          <a:ext cx="0" cy="0"/>
          <a:chOff x="0" y="0"/>
          <a:chExt cx="0" cy="0"/>
        </a:xfrm>
      </p:grpSpPr>
      <p:sp>
        <p:nvSpPr>
          <p:cNvPr id="48" name="Google Shape;48;p6"/>
          <p:cNvSpPr/>
          <p:nvPr/>
        </p:nvSpPr>
        <p:spPr>
          <a:xfrm>
            <a:off x="0" y="0"/>
            <a:ext cx="9144000" cy="39930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50" name="Google Shape;50;p6"/>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51" name="Google Shape;51;p6"/>
          <p:cNvSpPr/>
          <p:nvPr/>
        </p:nvSpPr>
        <p:spPr>
          <a:xfrm>
            <a:off x="3047704" y="3992850"/>
            <a:ext cx="3047700" cy="771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6096271" y="3992850"/>
            <a:ext cx="3047700" cy="77100"/>
          </a:xfrm>
          <a:prstGeom prst="rect">
            <a:avLst/>
          </a:prstGeom>
          <a:solidFill>
            <a:srgbClr val="DBE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1" y="3992850"/>
            <a:ext cx="3047700" cy="77100"/>
          </a:xfrm>
          <a:prstGeom prst="rect">
            <a:avLst/>
          </a:pr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1 1">
  <p:cSld name="TITLE_1_2_1">
    <p:spTree>
      <p:nvGrpSpPr>
        <p:cNvPr id="1" name="Shape 55"/>
        <p:cNvGrpSpPr/>
        <p:nvPr/>
      </p:nvGrpSpPr>
      <p:grpSpPr>
        <a:xfrm>
          <a:off x="0" y="0"/>
          <a:ext cx="0" cy="0"/>
          <a:chOff x="0" y="0"/>
          <a:chExt cx="0" cy="0"/>
        </a:xfrm>
      </p:grpSpPr>
      <p:sp>
        <p:nvSpPr>
          <p:cNvPr id="56" name="Google Shape;56;p7"/>
          <p:cNvSpPr/>
          <p:nvPr/>
        </p:nvSpPr>
        <p:spPr>
          <a:xfrm>
            <a:off x="0" y="0"/>
            <a:ext cx="9144000" cy="39930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58" name="Google Shape;58;p7"/>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59" name="Google Shape;59;p7"/>
          <p:cNvSpPr/>
          <p:nvPr/>
        </p:nvSpPr>
        <p:spPr>
          <a:xfrm>
            <a:off x="3047704" y="3992850"/>
            <a:ext cx="3047700" cy="771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6096271" y="3992850"/>
            <a:ext cx="3047700" cy="77100"/>
          </a:xfrm>
          <a:prstGeom prst="rect">
            <a:avLst/>
          </a:prstGeom>
          <a:solidFill>
            <a:srgbClr val="DBE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1" y="3992850"/>
            <a:ext cx="3047700" cy="77100"/>
          </a:xfrm>
          <a:prstGeom prst="rect">
            <a:avLst/>
          </a:pr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3"/>
        <p:cNvGrpSpPr/>
        <p:nvPr/>
      </p:nvGrpSpPr>
      <p:grpSpPr>
        <a:xfrm>
          <a:off x="0" y="0"/>
          <a:ext cx="0" cy="0"/>
          <a:chOff x="0" y="0"/>
          <a:chExt cx="0" cy="0"/>
        </a:xfrm>
      </p:grpSpPr>
      <p:sp>
        <p:nvSpPr>
          <p:cNvPr id="64" name="Google Shape;64;p8"/>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rtl="0">
              <a:spcBef>
                <a:spcPts val="0"/>
              </a:spcBef>
              <a:spcAft>
                <a:spcPts val="0"/>
              </a:spcAft>
              <a:buSzPts val="2400"/>
              <a:buChar char="■"/>
              <a:defRPr i="1"/>
            </a:lvl9pPr>
          </a:lstStyle>
          <a:p>
            <a:endParaRPr/>
          </a:p>
        </p:txBody>
      </p:sp>
      <p:sp>
        <p:nvSpPr>
          <p:cNvPr id="65" name="Google Shape;65;p8"/>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66" name="Google Shape;66;p8"/>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7434177" y="1599675"/>
            <a:ext cx="1710300" cy="77100"/>
          </a:xfrm>
          <a:prstGeom prst="rect">
            <a:avLst/>
          </a:pr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0" y="1599675"/>
            <a:ext cx="17103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1710425" y="1599675"/>
            <a:ext cx="1710300" cy="77100"/>
          </a:xfrm>
          <a:prstGeom prst="rect">
            <a:avLst/>
          </a:prstGeom>
          <a:solidFill>
            <a:srgbClr val="155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sp>
        <p:nvSpPr>
          <p:cNvPr id="80" name="Google Shape;80;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8250312" y="5066325"/>
            <a:ext cx="893700" cy="77100"/>
          </a:xfrm>
          <a:prstGeom prst="rect">
            <a:avLst/>
          </a:pr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a:off x="0" y="5066325"/>
            <a:ext cx="8937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p:nvPr/>
        </p:nvSpPr>
        <p:spPr>
          <a:xfrm>
            <a:off x="893710" y="5066325"/>
            <a:ext cx="6462600" cy="77100"/>
          </a:xfrm>
          <a:prstGeom prst="rect">
            <a:avLst/>
          </a:prstGeom>
          <a:solidFill>
            <a:srgbClr val="155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5" name="Google Shape;85;p10"/>
          <p:cNvSpPr txBox="1">
            <a:spLocks noGrp="1"/>
          </p:cNvSpPr>
          <p:nvPr>
            <p:ph type="body" idx="1"/>
          </p:nvPr>
        </p:nvSpPr>
        <p:spPr>
          <a:xfrm>
            <a:off x="893625" y="1200150"/>
            <a:ext cx="5046300" cy="32925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6" name="Google Shape;86;p10"/>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7" name="Google Shape;8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0"/>
          <p:cNvSpPr/>
          <p:nvPr/>
        </p:nvSpPr>
        <p:spPr>
          <a:xfrm>
            <a:off x="7356366" y="5066325"/>
            <a:ext cx="893700" cy="77100"/>
          </a:xfrm>
          <a:prstGeom prst="rect">
            <a:avLst/>
          </a:prstGeom>
          <a:solidFill>
            <a:srgbClr val="68B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a:off x="8250312" y="5066325"/>
            <a:ext cx="893700" cy="77100"/>
          </a:xfrm>
          <a:prstGeom prst="rect">
            <a:avLst/>
          </a:prstGeom>
          <a:solidFill>
            <a:srgbClr val="DBE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p:nvPr/>
        </p:nvSpPr>
        <p:spPr>
          <a:xfrm>
            <a:off x="0" y="5066325"/>
            <a:ext cx="893700" cy="771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a:off x="893710" y="5066325"/>
            <a:ext cx="6462600" cy="771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2"/>
        <p:cNvGrpSpPr/>
        <p:nvPr/>
      </p:nvGrpSpPr>
      <p:grpSpPr>
        <a:xfrm>
          <a:off x="0" y="0"/>
          <a:ext cx="0" cy="0"/>
          <a:chOff x="0" y="0"/>
          <a:chExt cx="0" cy="0"/>
        </a:xfrm>
      </p:grpSpPr>
      <p:sp>
        <p:nvSpPr>
          <p:cNvPr id="93" name="Google Shape;93;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8" name="Google Shape;98;p11"/>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99" name="Google Shape;99;p11"/>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0" name="Google Shape;100;p11"/>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1" name="Google Shape;101;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2" name="Google Shape;102;p11"/>
          <p:cNvSpPr/>
          <p:nvPr/>
        </p:nvSpPr>
        <p:spPr>
          <a:xfrm>
            <a:off x="7356366" y="5066325"/>
            <a:ext cx="893700" cy="77100"/>
          </a:xfrm>
          <a:prstGeom prst="rect">
            <a:avLst/>
          </a:prstGeom>
          <a:solidFill>
            <a:srgbClr val="68B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a:off x="8250312" y="5066325"/>
            <a:ext cx="893700" cy="77100"/>
          </a:xfrm>
          <a:prstGeom prst="rect">
            <a:avLst/>
          </a:prstGeom>
          <a:solidFill>
            <a:srgbClr val="DBE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a:off x="0" y="5066325"/>
            <a:ext cx="893700" cy="771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a:off x="893710" y="5066325"/>
            <a:ext cx="6462600" cy="771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2"/>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2"/>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2"/>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2" name="Google Shape;112;p1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12"/>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8250312" y="5066325"/>
            <a:ext cx="893700" cy="77100"/>
          </a:xfrm>
          <a:prstGeom prst="rect">
            <a:avLst/>
          </a:pr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0" y="5066325"/>
            <a:ext cx="8937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893710" y="5066325"/>
            <a:ext cx="6462600" cy="77100"/>
          </a:xfrm>
          <a:prstGeom prst="rect">
            <a:avLst/>
          </a:prstGeom>
          <a:solidFill>
            <a:srgbClr val="155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7356366" y="5066325"/>
            <a:ext cx="893700" cy="77100"/>
          </a:xfrm>
          <a:prstGeom prst="rect">
            <a:avLst/>
          </a:prstGeom>
          <a:solidFill>
            <a:srgbClr val="68B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8250312" y="5066325"/>
            <a:ext cx="893700" cy="77100"/>
          </a:xfrm>
          <a:prstGeom prst="rect">
            <a:avLst/>
          </a:prstGeom>
          <a:solidFill>
            <a:srgbClr val="DBE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0" y="5066325"/>
            <a:ext cx="893700" cy="771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2"/>
          <p:cNvSpPr/>
          <p:nvPr/>
        </p:nvSpPr>
        <p:spPr>
          <a:xfrm>
            <a:off x="893710" y="5066325"/>
            <a:ext cx="6462600" cy="77100"/>
          </a:xfrm>
          <a:prstGeom prst="rect">
            <a:avLst/>
          </a:prstGeom>
          <a:solidFill>
            <a:srgbClr val="2D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accent6"/>
              </a:buClr>
              <a:buSzPts val="3200"/>
              <a:buFont typeface="Francois One"/>
              <a:buNone/>
              <a:defRPr sz="3200">
                <a:solidFill>
                  <a:schemeClr val="accent6"/>
                </a:solidFill>
                <a:latin typeface="Francois One"/>
                <a:ea typeface="Francois One"/>
                <a:cs typeface="Francois One"/>
                <a:sym typeface="Francois One"/>
              </a:defRPr>
            </a:lvl1pPr>
            <a:lvl2pPr lvl="1" rtl="0">
              <a:spcBef>
                <a:spcPts val="0"/>
              </a:spcBef>
              <a:spcAft>
                <a:spcPts val="0"/>
              </a:spcAft>
              <a:buClr>
                <a:schemeClr val="accent6"/>
              </a:buClr>
              <a:buSzPts val="3200"/>
              <a:buFont typeface="Francois One"/>
              <a:buNone/>
              <a:defRPr sz="3200">
                <a:solidFill>
                  <a:schemeClr val="accent6"/>
                </a:solidFill>
                <a:latin typeface="Francois One"/>
                <a:ea typeface="Francois One"/>
                <a:cs typeface="Francois One"/>
                <a:sym typeface="Francois One"/>
              </a:defRPr>
            </a:lvl2pPr>
            <a:lvl3pPr lvl="2" rtl="0">
              <a:spcBef>
                <a:spcPts val="0"/>
              </a:spcBef>
              <a:spcAft>
                <a:spcPts val="0"/>
              </a:spcAft>
              <a:buClr>
                <a:schemeClr val="accent6"/>
              </a:buClr>
              <a:buSzPts val="3200"/>
              <a:buFont typeface="Francois One"/>
              <a:buNone/>
              <a:defRPr sz="3200">
                <a:solidFill>
                  <a:schemeClr val="accent6"/>
                </a:solidFill>
                <a:latin typeface="Francois One"/>
                <a:ea typeface="Francois One"/>
                <a:cs typeface="Francois One"/>
                <a:sym typeface="Francois One"/>
              </a:defRPr>
            </a:lvl3pPr>
            <a:lvl4pPr lvl="3" rtl="0">
              <a:spcBef>
                <a:spcPts val="0"/>
              </a:spcBef>
              <a:spcAft>
                <a:spcPts val="0"/>
              </a:spcAft>
              <a:buClr>
                <a:schemeClr val="accent6"/>
              </a:buClr>
              <a:buSzPts val="3200"/>
              <a:buFont typeface="Francois One"/>
              <a:buNone/>
              <a:defRPr sz="3200">
                <a:solidFill>
                  <a:schemeClr val="accent6"/>
                </a:solidFill>
                <a:latin typeface="Francois One"/>
                <a:ea typeface="Francois One"/>
                <a:cs typeface="Francois One"/>
                <a:sym typeface="Francois One"/>
              </a:defRPr>
            </a:lvl4pPr>
            <a:lvl5pPr lvl="4" rtl="0">
              <a:spcBef>
                <a:spcPts val="0"/>
              </a:spcBef>
              <a:spcAft>
                <a:spcPts val="0"/>
              </a:spcAft>
              <a:buClr>
                <a:schemeClr val="accent6"/>
              </a:buClr>
              <a:buSzPts val="3200"/>
              <a:buFont typeface="Francois One"/>
              <a:buNone/>
              <a:defRPr sz="3200">
                <a:solidFill>
                  <a:schemeClr val="accent6"/>
                </a:solidFill>
                <a:latin typeface="Francois One"/>
                <a:ea typeface="Francois One"/>
                <a:cs typeface="Francois One"/>
                <a:sym typeface="Francois One"/>
              </a:defRPr>
            </a:lvl5pPr>
            <a:lvl6pPr lvl="5" rtl="0">
              <a:spcBef>
                <a:spcPts val="0"/>
              </a:spcBef>
              <a:spcAft>
                <a:spcPts val="0"/>
              </a:spcAft>
              <a:buClr>
                <a:schemeClr val="accent6"/>
              </a:buClr>
              <a:buSzPts val="3200"/>
              <a:buFont typeface="Francois One"/>
              <a:buNone/>
              <a:defRPr sz="3200">
                <a:solidFill>
                  <a:schemeClr val="accent6"/>
                </a:solidFill>
                <a:latin typeface="Francois One"/>
                <a:ea typeface="Francois One"/>
                <a:cs typeface="Francois One"/>
                <a:sym typeface="Francois One"/>
              </a:defRPr>
            </a:lvl6pPr>
            <a:lvl7pPr lvl="6" rtl="0">
              <a:spcBef>
                <a:spcPts val="0"/>
              </a:spcBef>
              <a:spcAft>
                <a:spcPts val="0"/>
              </a:spcAft>
              <a:buClr>
                <a:schemeClr val="accent6"/>
              </a:buClr>
              <a:buSzPts val="3200"/>
              <a:buFont typeface="Francois One"/>
              <a:buNone/>
              <a:defRPr sz="3200">
                <a:solidFill>
                  <a:schemeClr val="accent6"/>
                </a:solidFill>
                <a:latin typeface="Francois One"/>
                <a:ea typeface="Francois One"/>
                <a:cs typeface="Francois One"/>
                <a:sym typeface="Francois One"/>
              </a:defRPr>
            </a:lvl7pPr>
            <a:lvl8pPr lvl="7" rtl="0">
              <a:spcBef>
                <a:spcPts val="0"/>
              </a:spcBef>
              <a:spcAft>
                <a:spcPts val="0"/>
              </a:spcAft>
              <a:buClr>
                <a:schemeClr val="accent6"/>
              </a:buClr>
              <a:buSzPts val="3200"/>
              <a:buFont typeface="Francois One"/>
              <a:buNone/>
              <a:defRPr sz="3200">
                <a:solidFill>
                  <a:schemeClr val="accent6"/>
                </a:solidFill>
                <a:latin typeface="Francois One"/>
                <a:ea typeface="Francois One"/>
                <a:cs typeface="Francois One"/>
                <a:sym typeface="Francois One"/>
              </a:defRPr>
            </a:lvl8pPr>
            <a:lvl9pPr lvl="8" rtl="0">
              <a:spcBef>
                <a:spcPts val="0"/>
              </a:spcBef>
              <a:spcAft>
                <a:spcPts val="0"/>
              </a:spcAft>
              <a:buClr>
                <a:schemeClr val="accent6"/>
              </a:buClr>
              <a:buSzPts val="3200"/>
              <a:buFont typeface="Francois One"/>
              <a:buNone/>
              <a:defRPr sz="3200">
                <a:solidFill>
                  <a:schemeClr val="accent6"/>
                </a:solidFill>
                <a:latin typeface="Francois One"/>
                <a:ea typeface="Francois One"/>
                <a:cs typeface="Francois One"/>
                <a:sym typeface="Francois One"/>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rtl="0">
              <a:spcBef>
                <a:spcPts val="600"/>
              </a:spcBef>
              <a:spcAft>
                <a:spcPts val="0"/>
              </a:spcAft>
              <a:buClr>
                <a:schemeClr val="accent6"/>
              </a:buClr>
              <a:buSzPts val="2400"/>
              <a:buFont typeface="Roboto"/>
              <a:buChar char="▷"/>
              <a:defRPr sz="2400">
                <a:solidFill>
                  <a:schemeClr val="dk1"/>
                </a:solidFill>
                <a:latin typeface="Roboto"/>
                <a:ea typeface="Roboto"/>
                <a:cs typeface="Roboto"/>
                <a:sym typeface="Roboto"/>
              </a:defRPr>
            </a:lvl1pPr>
            <a:lvl2pPr marL="914400" lvl="1" indent="-381000" rtl="0">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2pPr>
            <a:lvl3pPr marL="1371600" lvl="2" indent="-381000" rtl="0">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3pPr>
            <a:lvl4pPr marL="1828800" lvl="3" indent="-381000" rtl="0">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4pPr>
            <a:lvl5pPr marL="2286000" lvl="4" indent="-381000" rtl="0">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5pPr>
            <a:lvl6pPr marL="2743200" lvl="5" indent="-381000" rtl="0">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6pPr>
            <a:lvl7pPr marL="3200400" lvl="6" indent="-381000" rtl="0">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7pPr>
            <a:lvl8pPr marL="3657600" lvl="7" indent="-381000" rtl="0">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8pPr>
            <a:lvl9pPr marL="4114800" lvl="8" indent="-381000" rtl="0">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accent6"/>
                </a:solidFill>
                <a:latin typeface="Lato"/>
                <a:ea typeface="Lato"/>
                <a:cs typeface="Lato"/>
                <a:sym typeface="Lato"/>
              </a:defRPr>
            </a:lvl1pPr>
            <a:lvl2pPr lvl="1" algn="r" rtl="0">
              <a:buNone/>
              <a:defRPr sz="1300">
                <a:solidFill>
                  <a:schemeClr val="accent6"/>
                </a:solidFill>
                <a:latin typeface="Lato"/>
                <a:ea typeface="Lato"/>
                <a:cs typeface="Lato"/>
                <a:sym typeface="Lato"/>
              </a:defRPr>
            </a:lvl2pPr>
            <a:lvl3pPr lvl="2" algn="r" rtl="0">
              <a:buNone/>
              <a:defRPr sz="1300">
                <a:solidFill>
                  <a:schemeClr val="accent6"/>
                </a:solidFill>
                <a:latin typeface="Lato"/>
                <a:ea typeface="Lato"/>
                <a:cs typeface="Lato"/>
                <a:sym typeface="Lato"/>
              </a:defRPr>
            </a:lvl3pPr>
            <a:lvl4pPr lvl="3" algn="r" rtl="0">
              <a:buNone/>
              <a:defRPr sz="1300">
                <a:solidFill>
                  <a:schemeClr val="accent6"/>
                </a:solidFill>
                <a:latin typeface="Lato"/>
                <a:ea typeface="Lato"/>
                <a:cs typeface="Lato"/>
                <a:sym typeface="Lato"/>
              </a:defRPr>
            </a:lvl4pPr>
            <a:lvl5pPr lvl="4" algn="r" rtl="0">
              <a:buNone/>
              <a:defRPr sz="1300">
                <a:solidFill>
                  <a:schemeClr val="accent6"/>
                </a:solidFill>
                <a:latin typeface="Lato"/>
                <a:ea typeface="Lato"/>
                <a:cs typeface="Lato"/>
                <a:sym typeface="Lato"/>
              </a:defRPr>
            </a:lvl5pPr>
            <a:lvl6pPr lvl="5" algn="r" rtl="0">
              <a:buNone/>
              <a:defRPr sz="1300">
                <a:solidFill>
                  <a:schemeClr val="accent6"/>
                </a:solidFill>
                <a:latin typeface="Lato"/>
                <a:ea typeface="Lato"/>
                <a:cs typeface="Lato"/>
                <a:sym typeface="Lato"/>
              </a:defRPr>
            </a:lvl6pPr>
            <a:lvl7pPr lvl="6" algn="r" rtl="0">
              <a:buNone/>
              <a:defRPr sz="1300">
                <a:solidFill>
                  <a:schemeClr val="accent6"/>
                </a:solidFill>
                <a:latin typeface="Lato"/>
                <a:ea typeface="Lato"/>
                <a:cs typeface="Lato"/>
                <a:sym typeface="Lato"/>
              </a:defRPr>
            </a:lvl7pPr>
            <a:lvl8pPr lvl="7" algn="r" rtl="0">
              <a:buNone/>
              <a:defRPr sz="1300">
                <a:solidFill>
                  <a:schemeClr val="accent6"/>
                </a:solidFill>
                <a:latin typeface="Lato"/>
                <a:ea typeface="Lato"/>
                <a:cs typeface="Lato"/>
                <a:sym typeface="Lato"/>
              </a:defRPr>
            </a:lvl8pPr>
            <a:lvl9pPr lvl="8" algn="r" rtl="0">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8" r:id="rId1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ctrTitle"/>
          </p:nvPr>
        </p:nvSpPr>
        <p:spPr>
          <a:xfrm>
            <a:off x="685800" y="800100"/>
            <a:ext cx="7772400" cy="194304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The Division or Classification Essay</a:t>
            </a:r>
            <a:endParaRPr dirty="0"/>
          </a:p>
        </p:txBody>
      </p:sp>
      <p:sp>
        <p:nvSpPr>
          <p:cNvPr id="171" name="Google Shape;171;p19"/>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172" name="Google Shape;172;p19" descr="Creative Commons License"/>
          <p:cNvPicPr preferRelativeResize="0"/>
          <p:nvPr/>
        </p:nvPicPr>
        <p:blipFill>
          <a:blip r:embed="rId3">
            <a:alphaModFix/>
          </a:blip>
          <a:stretch>
            <a:fillRect/>
          </a:stretch>
        </p:blipFill>
        <p:spPr>
          <a:xfrm>
            <a:off x="641495" y="4811600"/>
            <a:ext cx="838200" cy="295275"/>
          </a:xfrm>
          <a:prstGeom prst="rect">
            <a:avLst/>
          </a:prstGeom>
          <a:noFill/>
          <a:ln>
            <a:noFill/>
          </a:ln>
        </p:spPr>
      </p:pic>
      <p:sp>
        <p:nvSpPr>
          <p:cNvPr id="173" name="Google Shape;173;p19"/>
          <p:cNvSpPr txBox="1"/>
          <p:nvPr/>
        </p:nvSpPr>
        <p:spPr>
          <a:xfrm>
            <a:off x="1479700" y="4764400"/>
            <a:ext cx="7656600" cy="3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50">
                <a:solidFill>
                  <a:srgbClr val="464646"/>
                </a:solidFill>
                <a:highlight>
                  <a:srgbClr val="FFFFFF"/>
                </a:highlight>
                <a:latin typeface="Roboto"/>
                <a:ea typeface="Roboto"/>
                <a:cs typeface="Roboto"/>
                <a:sym typeface="Roboto"/>
              </a:rPr>
              <a:t>This work is licensed under a </a:t>
            </a:r>
            <a:r>
              <a:rPr lang="en" sz="1150">
                <a:solidFill>
                  <a:srgbClr val="049CCF"/>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150">
                <a:solidFill>
                  <a:srgbClr val="464646"/>
                </a:solidFill>
                <a:highlight>
                  <a:srgbClr val="FFFFFF"/>
                </a:highlight>
                <a:latin typeface="Roboto"/>
                <a:ea typeface="Roboto"/>
                <a:cs typeface="Roboto"/>
                <a:sym typeface="Roboto"/>
              </a:rPr>
              <a:t>.</a:t>
            </a:r>
            <a:endParaRPr sz="11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D3203D7-17F8-9547-BA49-4E6A592FDAC7}"/>
              </a:ext>
            </a:extLst>
          </p:cNvPr>
          <p:cNvSpPr>
            <a:spLocks noGrp="1" noRot="1" noChangeArrowheads="1"/>
          </p:cNvSpPr>
          <p:nvPr>
            <p:ph type="title"/>
          </p:nvPr>
        </p:nvSpPr>
        <p:spPr/>
        <p:txBody>
          <a:bodyPr/>
          <a:lstStyle/>
          <a:p>
            <a:r>
              <a:rPr lang="en-US" altLang="en-US" sz="3600" dirty="0"/>
              <a:t>Body: Step 3</a:t>
            </a:r>
          </a:p>
        </p:txBody>
      </p:sp>
      <p:sp>
        <p:nvSpPr>
          <p:cNvPr id="153603" name="Rectangle 3">
            <a:extLst>
              <a:ext uri="{FF2B5EF4-FFF2-40B4-BE49-F238E27FC236}">
                <a16:creationId xmlns:a16="http://schemas.microsoft.com/office/drawing/2014/main" id="{8272976D-B375-A145-B338-7CC5C060C53F}"/>
              </a:ext>
            </a:extLst>
          </p:cNvPr>
          <p:cNvSpPr>
            <a:spLocks noGrp="1" noRot="1" noChangeArrowheads="1"/>
          </p:cNvSpPr>
          <p:nvPr>
            <p:ph type="body" idx="1"/>
          </p:nvPr>
        </p:nvSpPr>
        <p:spPr>
          <a:xfrm>
            <a:off x="1516856" y="1015603"/>
            <a:ext cx="5667375" cy="3842147"/>
          </a:xfrm>
        </p:spPr>
        <p:txBody>
          <a:bodyPr/>
          <a:lstStyle/>
          <a:p>
            <a:pPr>
              <a:lnSpc>
                <a:spcPct val="150000"/>
              </a:lnSpc>
              <a:spcBef>
                <a:spcPts val="450"/>
              </a:spcBef>
              <a:buNone/>
              <a:defRPr/>
            </a:pPr>
            <a:r>
              <a:rPr lang="en-US" altLang="en-US" sz="1800" dirty="0"/>
              <a:t>3) </a:t>
            </a:r>
            <a:r>
              <a:rPr lang="en-US" altLang="en-US" sz="1800" u="sng" dirty="0">
                <a:solidFill>
                  <a:srgbClr val="FF9933"/>
                </a:solidFill>
              </a:rPr>
              <a:t>ILLUSTRATE:</a:t>
            </a:r>
            <a:r>
              <a:rPr lang="en-US" altLang="en-US" sz="1800" dirty="0"/>
              <a:t> Give </a:t>
            </a:r>
            <a:r>
              <a:rPr lang="en-US" altLang="en-US" sz="1800" i="1" dirty="0"/>
              <a:t>specific </a:t>
            </a:r>
            <a:r>
              <a:rPr lang="en-US" altLang="en-US" sz="1800" dirty="0"/>
              <a:t>EXAMPLES of the type/subgroup</a:t>
            </a:r>
          </a:p>
          <a:p>
            <a:pPr lvl="1">
              <a:lnSpc>
                <a:spcPct val="150000"/>
              </a:lnSpc>
              <a:defRPr/>
            </a:pPr>
            <a:r>
              <a:rPr lang="en-US" altLang="en-US" sz="1800" dirty="0"/>
              <a:t>One clear example of a bully is the character of Dudley, Harry Potter’s cousin in the series of books by J.K. Rowling. From the first scene, where Dudley...it is clear that Dudley seeks to terrorize Harry.</a:t>
            </a:r>
          </a:p>
        </p:txBody>
      </p:sp>
    </p:spTree>
    <p:extLst>
      <p:ext uri="{BB962C8B-B14F-4D97-AF65-F5344CB8AC3E}">
        <p14:creationId xmlns:p14="http://schemas.microsoft.com/office/powerpoint/2010/main" val="25504128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1614-5161-AB41-96A1-EC31D859C005}"/>
              </a:ext>
            </a:extLst>
          </p:cNvPr>
          <p:cNvSpPr>
            <a:spLocks noGrp="1"/>
          </p:cNvSpPr>
          <p:nvPr>
            <p:ph type="title"/>
          </p:nvPr>
        </p:nvSpPr>
        <p:spPr/>
        <p:txBody>
          <a:bodyPr/>
          <a:lstStyle/>
          <a:p>
            <a:r>
              <a:rPr lang="en-US" dirty="0"/>
              <a:t>Example Body Paragraph</a:t>
            </a:r>
          </a:p>
        </p:txBody>
      </p:sp>
      <p:sp>
        <p:nvSpPr>
          <p:cNvPr id="3" name="Content Placeholder 2">
            <a:extLst>
              <a:ext uri="{FF2B5EF4-FFF2-40B4-BE49-F238E27FC236}">
                <a16:creationId xmlns:a16="http://schemas.microsoft.com/office/drawing/2014/main" id="{CAE4812E-9D57-D44E-A6A0-39C2426E74BA}"/>
              </a:ext>
            </a:extLst>
          </p:cNvPr>
          <p:cNvSpPr>
            <a:spLocks noGrp="1"/>
          </p:cNvSpPr>
          <p:nvPr>
            <p:ph idx="1"/>
          </p:nvPr>
        </p:nvSpPr>
        <p:spPr/>
        <p:txBody>
          <a:bodyPr/>
          <a:lstStyle/>
          <a:p>
            <a:pPr marL="533400" lvl="1" indent="0">
              <a:lnSpc>
                <a:spcPct val="150000"/>
              </a:lnSpc>
              <a:buNone/>
            </a:pPr>
            <a:r>
              <a:rPr lang="en-US" altLang="en-US" sz="1600" dirty="0">
                <a:solidFill>
                  <a:schemeClr val="tx1">
                    <a:lumMod val="65000"/>
                    <a:lumOff val="35000"/>
                  </a:schemeClr>
                </a:solidFill>
                <a:cs typeface="Times New Roman" panose="02020603050405020304" pitchFamily="18" charset="0"/>
              </a:rPr>
              <a:t>	The first </a:t>
            </a:r>
            <a:r>
              <a:rPr lang="en-US" altLang="en-US" sz="1600" b="1" dirty="0">
                <a:solidFill>
                  <a:schemeClr val="tx1">
                    <a:lumMod val="65000"/>
                    <a:lumOff val="35000"/>
                  </a:schemeClr>
                </a:solidFill>
                <a:cs typeface="Times New Roman" panose="02020603050405020304" pitchFamily="18" charset="0"/>
              </a:rPr>
              <a:t>type</a:t>
            </a:r>
            <a:r>
              <a:rPr lang="en-US" altLang="en-US" sz="1600" dirty="0">
                <a:solidFill>
                  <a:schemeClr val="tx1">
                    <a:lumMod val="65000"/>
                    <a:lumOff val="35000"/>
                  </a:schemeClr>
                </a:solidFill>
                <a:cs typeface="Times New Roman" panose="02020603050405020304" pitchFamily="18" charset="0"/>
              </a:rPr>
              <a:t> of </a:t>
            </a:r>
            <a:r>
              <a:rPr lang="en-US" altLang="en-US" sz="1600" b="1" dirty="0">
                <a:solidFill>
                  <a:schemeClr val="accent1"/>
                </a:solidFill>
                <a:cs typeface="Times New Roman" panose="02020603050405020304" pitchFamily="18" charset="0"/>
              </a:rPr>
              <a:t>friends</a:t>
            </a:r>
            <a:r>
              <a:rPr lang="en-US" altLang="en-US" sz="1600" dirty="0">
                <a:solidFill>
                  <a:schemeClr val="tx1"/>
                </a:solidFill>
                <a:cs typeface="Times New Roman" panose="02020603050405020304" pitchFamily="18" charset="0"/>
              </a:rPr>
              <a:t> </a:t>
            </a:r>
            <a:r>
              <a:rPr lang="en-US" altLang="en-US" sz="1600" dirty="0">
                <a:solidFill>
                  <a:schemeClr val="tx1">
                    <a:lumMod val="65000"/>
                    <a:lumOff val="35000"/>
                  </a:schemeClr>
                </a:solidFill>
                <a:cs typeface="Times New Roman" panose="02020603050405020304" pitchFamily="18" charset="0"/>
              </a:rPr>
              <a:t>you should </a:t>
            </a:r>
            <a:r>
              <a:rPr lang="en-US" altLang="en-US" sz="1600" b="1" dirty="0">
                <a:solidFill>
                  <a:schemeClr val="accent6"/>
                </a:solidFill>
                <a:cs typeface="Times New Roman" panose="02020603050405020304" pitchFamily="18" charset="0"/>
              </a:rPr>
              <a:t>know to avoid </a:t>
            </a:r>
            <a:r>
              <a:rPr lang="en-US" altLang="en-US" sz="1600" dirty="0">
                <a:solidFill>
                  <a:schemeClr val="tx1">
                    <a:lumMod val="65000"/>
                    <a:lumOff val="35000"/>
                  </a:schemeClr>
                </a:solidFill>
                <a:cs typeface="Times New Roman" panose="02020603050405020304" pitchFamily="18" charset="0"/>
              </a:rPr>
              <a:t>are those who push you around: the</a:t>
            </a:r>
            <a:r>
              <a:rPr lang="en-US" altLang="en-US" sz="1600" dirty="0">
                <a:solidFill>
                  <a:schemeClr val="tx1"/>
                </a:solidFill>
                <a:cs typeface="Times New Roman" panose="02020603050405020304" pitchFamily="18" charset="0"/>
              </a:rPr>
              <a:t> </a:t>
            </a:r>
            <a:r>
              <a:rPr lang="en-US" altLang="en-US" sz="1600" b="1" dirty="0">
                <a:solidFill>
                  <a:schemeClr val="accent3"/>
                </a:solidFill>
                <a:cs typeface="Times New Roman" panose="02020603050405020304" pitchFamily="18" charset="0"/>
              </a:rPr>
              <a:t>bullies</a:t>
            </a:r>
            <a:r>
              <a:rPr lang="en-US" altLang="en-US" sz="1600" dirty="0">
                <a:solidFill>
                  <a:schemeClr val="tx1"/>
                </a:solidFill>
                <a:cs typeface="Times New Roman" panose="02020603050405020304" pitchFamily="18" charset="0"/>
              </a:rPr>
              <a:t>. </a:t>
            </a:r>
            <a:r>
              <a:rPr lang="en-US" altLang="en-US" sz="1600" dirty="0"/>
              <a:t>Bullies like to make the people around them feel small: weak, helpless, and hopeless. Bullies tease, threaten, and even physically harm others in order to get their way or to show that they are the strongest. One clear example of a bully is the character of Dudley, Harry Potter’s cousin in the series of books by J.K. Rowling. From the first scene, where Dudley...it is clear that Dudley seeks to terrorize Harry.</a:t>
            </a:r>
          </a:p>
          <a:p>
            <a:endParaRPr lang="en-US" altLang="en-US" dirty="0"/>
          </a:p>
          <a:p>
            <a:endParaRPr lang="en-US" altLang="en-US" dirty="0"/>
          </a:p>
          <a:p>
            <a:endParaRPr lang="en-US" dirty="0"/>
          </a:p>
        </p:txBody>
      </p:sp>
    </p:spTree>
    <p:extLst>
      <p:ext uri="{BB962C8B-B14F-4D97-AF65-F5344CB8AC3E}">
        <p14:creationId xmlns:p14="http://schemas.microsoft.com/office/powerpoint/2010/main" val="392945505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D3203D7-17F8-9547-BA49-4E6A592FDAC7}"/>
              </a:ext>
            </a:extLst>
          </p:cNvPr>
          <p:cNvSpPr>
            <a:spLocks noGrp="1" noRot="1" noChangeArrowheads="1"/>
          </p:cNvSpPr>
          <p:nvPr>
            <p:ph type="title"/>
          </p:nvPr>
        </p:nvSpPr>
        <p:spPr/>
        <p:txBody>
          <a:bodyPr/>
          <a:lstStyle/>
          <a:p>
            <a:r>
              <a:rPr lang="en-US" altLang="en-US" sz="3600" dirty="0"/>
              <a:t>Body: Things to remember </a:t>
            </a:r>
          </a:p>
        </p:txBody>
      </p:sp>
      <p:sp>
        <p:nvSpPr>
          <p:cNvPr id="153603" name="Rectangle 3">
            <a:extLst>
              <a:ext uri="{FF2B5EF4-FFF2-40B4-BE49-F238E27FC236}">
                <a16:creationId xmlns:a16="http://schemas.microsoft.com/office/drawing/2014/main" id="{8272976D-B375-A145-B338-7CC5C060C53F}"/>
              </a:ext>
            </a:extLst>
          </p:cNvPr>
          <p:cNvSpPr>
            <a:spLocks noGrp="1" noRot="1" noChangeArrowheads="1"/>
          </p:cNvSpPr>
          <p:nvPr>
            <p:ph type="body" idx="1"/>
          </p:nvPr>
        </p:nvSpPr>
        <p:spPr>
          <a:xfrm>
            <a:off x="1516856" y="1015603"/>
            <a:ext cx="5667375" cy="3842147"/>
          </a:xfrm>
        </p:spPr>
        <p:txBody>
          <a:bodyPr/>
          <a:lstStyle/>
          <a:p>
            <a:pPr>
              <a:lnSpc>
                <a:spcPct val="150000"/>
              </a:lnSpc>
              <a:buFont typeface="Wingdings" pitchFamily="2" charset="2"/>
              <a:buNone/>
              <a:defRPr/>
            </a:pPr>
            <a:endParaRPr lang="en-US" altLang="en-US" sz="1800" dirty="0"/>
          </a:p>
          <a:p>
            <a:pPr>
              <a:lnSpc>
                <a:spcPct val="150000"/>
              </a:lnSpc>
              <a:buFont typeface="Wingdings" pitchFamily="2" charset="2"/>
              <a:buNone/>
              <a:defRPr/>
            </a:pPr>
            <a:r>
              <a:rPr lang="en-US" altLang="en-US" sz="1800" dirty="0"/>
              <a:t>* Don’t end a paragraph with generalizations that introduce new traits/ideas—keep deductive order (General </a:t>
            </a:r>
            <a:r>
              <a:rPr lang="en-US" altLang="en-US" sz="1800" dirty="0">
                <a:sym typeface="Wingdings" panose="05000000000000000000" pitchFamily="2" charset="2"/>
              </a:rPr>
              <a:t> Specific</a:t>
            </a:r>
            <a:r>
              <a:rPr lang="en-US" altLang="en-US" sz="1800" dirty="0"/>
              <a:t>)</a:t>
            </a:r>
          </a:p>
          <a:p>
            <a:pPr>
              <a:lnSpc>
                <a:spcPct val="150000"/>
              </a:lnSpc>
              <a:spcBef>
                <a:spcPts val="450"/>
              </a:spcBef>
              <a:buNone/>
              <a:defRPr/>
            </a:pPr>
            <a:r>
              <a:rPr lang="en-US" altLang="en-US" sz="1800" dirty="0"/>
              <a:t>* Generalize only to transition to next trait/paragraph</a:t>
            </a:r>
          </a:p>
          <a:p>
            <a:pPr>
              <a:spcBef>
                <a:spcPts val="450"/>
              </a:spcBef>
              <a:defRPr/>
            </a:pPr>
            <a:endParaRPr lang="en-US" altLang="en-US" sz="1200" dirty="0"/>
          </a:p>
        </p:txBody>
      </p:sp>
    </p:spTree>
    <p:extLst>
      <p:ext uri="{BB962C8B-B14F-4D97-AF65-F5344CB8AC3E}">
        <p14:creationId xmlns:p14="http://schemas.microsoft.com/office/powerpoint/2010/main" val="385491407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39A78D4-ABF9-A441-8C30-8CEBDE2234E6}"/>
              </a:ext>
            </a:extLst>
          </p:cNvPr>
          <p:cNvSpPr>
            <a:spLocks noGrp="1"/>
          </p:cNvSpPr>
          <p:nvPr>
            <p:ph type="title"/>
          </p:nvPr>
        </p:nvSpPr>
        <p:spPr/>
        <p:txBody>
          <a:bodyPr/>
          <a:lstStyle/>
          <a:p>
            <a:pPr eaLnBrk="1" hangingPunct="1"/>
            <a:r>
              <a:rPr lang="en-US" altLang="en-US"/>
              <a:t>Conclusion</a:t>
            </a:r>
          </a:p>
        </p:txBody>
      </p:sp>
      <p:sp>
        <p:nvSpPr>
          <p:cNvPr id="29699" name="Content Placeholder 2">
            <a:extLst>
              <a:ext uri="{FF2B5EF4-FFF2-40B4-BE49-F238E27FC236}">
                <a16:creationId xmlns:a16="http://schemas.microsoft.com/office/drawing/2014/main" id="{8D3A10CA-04F4-CE4E-A251-A1940AFA22E6}"/>
              </a:ext>
            </a:extLst>
          </p:cNvPr>
          <p:cNvSpPr>
            <a:spLocks noGrp="1"/>
          </p:cNvSpPr>
          <p:nvPr>
            <p:ph idx="1"/>
          </p:nvPr>
        </p:nvSpPr>
        <p:spPr/>
        <p:txBody>
          <a:bodyPr/>
          <a:lstStyle/>
          <a:p>
            <a:pPr eaLnBrk="1" hangingPunct="1"/>
            <a:r>
              <a:rPr lang="en-US" altLang="en-US"/>
              <a:t>Reflect on the hook. </a:t>
            </a:r>
          </a:p>
          <a:p>
            <a:pPr eaLnBrk="1" hangingPunct="1"/>
            <a:r>
              <a:rPr lang="en-US" altLang="en-US"/>
              <a:t>Restate the thesis with differing vocabulary. </a:t>
            </a:r>
          </a:p>
          <a:p>
            <a:pPr eaLnBrk="1" hangingPunct="1"/>
            <a:r>
              <a:rPr lang="en-US" altLang="en-US"/>
              <a:t>Summarize the topic sentences of each body paragraph.</a:t>
            </a:r>
          </a:p>
          <a:p>
            <a:pPr eaLnBrk="1" hangingPunct="1"/>
            <a:r>
              <a:rPr lang="en-US" altLang="en-US"/>
              <a:t>Leave the audience with something to think about. </a:t>
            </a: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ctrTitle"/>
          </p:nvPr>
        </p:nvSpPr>
        <p:spPr>
          <a:xfrm>
            <a:off x="729449" y="1322450"/>
            <a:ext cx="7785901" cy="198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Now try your own </a:t>
            </a:r>
            <a:br>
              <a:rPr lang="en" dirty="0"/>
            </a:br>
            <a:r>
              <a:rPr lang="en" dirty="0"/>
              <a:t>Division or Classification Essay</a:t>
            </a:r>
            <a:endParaRPr dirty="0"/>
          </a:p>
        </p:txBody>
      </p:sp>
      <p:pic>
        <p:nvPicPr>
          <p:cNvPr id="190" name="Google Shape;190;p22" descr="Creative Commons License"/>
          <p:cNvPicPr preferRelativeResize="0"/>
          <p:nvPr/>
        </p:nvPicPr>
        <p:blipFill>
          <a:blip r:embed="rId3">
            <a:alphaModFix/>
          </a:blip>
          <a:stretch>
            <a:fillRect/>
          </a:stretch>
        </p:blipFill>
        <p:spPr>
          <a:xfrm>
            <a:off x="641495" y="4278200"/>
            <a:ext cx="838200" cy="295275"/>
          </a:xfrm>
          <a:prstGeom prst="rect">
            <a:avLst/>
          </a:prstGeom>
          <a:noFill/>
          <a:ln>
            <a:noFill/>
          </a:ln>
        </p:spPr>
      </p:pic>
      <p:sp>
        <p:nvSpPr>
          <p:cNvPr id="191" name="Google Shape;191;p22"/>
          <p:cNvSpPr txBox="1"/>
          <p:nvPr/>
        </p:nvSpPr>
        <p:spPr>
          <a:xfrm>
            <a:off x="1479700" y="4231000"/>
            <a:ext cx="7656600" cy="3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50">
                <a:solidFill>
                  <a:srgbClr val="464646"/>
                </a:solidFill>
                <a:highlight>
                  <a:srgbClr val="FFFFFF"/>
                </a:highlight>
                <a:latin typeface="Roboto"/>
                <a:ea typeface="Roboto"/>
                <a:cs typeface="Roboto"/>
                <a:sym typeface="Roboto"/>
              </a:rPr>
              <a:t>This work is licensed under a </a:t>
            </a:r>
            <a:r>
              <a:rPr lang="en" sz="1150">
                <a:solidFill>
                  <a:srgbClr val="049CCF"/>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150">
                <a:solidFill>
                  <a:srgbClr val="464646"/>
                </a:solidFill>
                <a:highlight>
                  <a:srgbClr val="FFFFFF"/>
                </a:highlight>
                <a:latin typeface="Roboto"/>
                <a:ea typeface="Roboto"/>
                <a:cs typeface="Roboto"/>
                <a:sym typeface="Roboto"/>
              </a:rPr>
              <a:t>.</a:t>
            </a:r>
            <a:endParaRPr sz="11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CFF8F99-C65F-DA4E-812A-1CF9D55DA736}"/>
              </a:ext>
            </a:extLst>
          </p:cNvPr>
          <p:cNvSpPr>
            <a:spLocks noGrp="1"/>
          </p:cNvSpPr>
          <p:nvPr>
            <p:ph type="title"/>
          </p:nvPr>
        </p:nvSpPr>
        <p:spPr/>
        <p:txBody>
          <a:bodyPr/>
          <a:lstStyle/>
          <a:p>
            <a:pPr eaLnBrk="1" hangingPunct="1"/>
            <a:r>
              <a:rPr lang="en-US" altLang="en-US"/>
              <a:t>What Do These Terms Mean?</a:t>
            </a:r>
          </a:p>
        </p:txBody>
      </p:sp>
      <p:sp>
        <p:nvSpPr>
          <p:cNvPr id="23555" name="Content Placeholder 2">
            <a:extLst>
              <a:ext uri="{FF2B5EF4-FFF2-40B4-BE49-F238E27FC236}">
                <a16:creationId xmlns:a16="http://schemas.microsoft.com/office/drawing/2014/main" id="{471DD24C-D4EF-864A-9427-B5D5AFAD713A}"/>
              </a:ext>
            </a:extLst>
          </p:cNvPr>
          <p:cNvSpPr>
            <a:spLocks noGrp="1"/>
          </p:cNvSpPr>
          <p:nvPr>
            <p:ph idx="1"/>
          </p:nvPr>
        </p:nvSpPr>
        <p:spPr/>
        <p:txBody>
          <a:bodyPr/>
          <a:lstStyle/>
          <a:p>
            <a:pPr eaLnBrk="1" hangingPunct="1"/>
            <a:r>
              <a:rPr lang="en-US" altLang="en-US" sz="2000" b="1" dirty="0"/>
              <a:t>Division</a:t>
            </a:r>
            <a:r>
              <a:rPr lang="en-US" altLang="en-US" sz="2000" dirty="0"/>
              <a:t> – to divide – break one item down into many subparts. </a:t>
            </a:r>
          </a:p>
          <a:p>
            <a:pPr eaLnBrk="1" hangingPunct="1"/>
            <a:r>
              <a:rPr lang="en-US" altLang="en-US" sz="2000" b="1" dirty="0"/>
              <a:t>Classification</a:t>
            </a:r>
            <a:r>
              <a:rPr lang="en-US" altLang="en-US" sz="2000" dirty="0"/>
              <a:t> – to group – take many items and classify by groups. </a:t>
            </a:r>
          </a:p>
          <a:p>
            <a:pPr marL="76200" indent="0" eaLnBrk="1" hangingPunct="1">
              <a:buNone/>
            </a:pPr>
            <a:endParaRPr lang="en-US" altLang="en-US" sz="2000" dirty="0"/>
          </a:p>
          <a:p>
            <a:pPr eaLnBrk="1" hangingPunct="1"/>
            <a:r>
              <a:rPr lang="en-US" altLang="en-US" sz="2000" dirty="0"/>
              <a:t>Your task will be to divide one subject into three separate parts (subparts or subgroups) OR to classify many subjects into three specific groups. </a:t>
            </a:r>
          </a:p>
          <a:p>
            <a:pPr eaLnBrk="1" hangingPunct="1"/>
            <a:r>
              <a:rPr lang="en-US" altLang="en-US" sz="2000" dirty="0"/>
              <a:t>It will be impossible to write a paper that both divides and classifies. </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3F53787B-B895-7844-9F14-AB28F401561A}"/>
              </a:ext>
            </a:extLst>
          </p:cNvPr>
          <p:cNvSpPr>
            <a:spLocks noGrp="1" noRot="1" noChangeArrowheads="1"/>
          </p:cNvSpPr>
          <p:nvPr>
            <p:ph type="title"/>
          </p:nvPr>
        </p:nvSpPr>
        <p:spPr>
          <a:xfrm>
            <a:off x="1722835" y="205978"/>
            <a:ext cx="6278165" cy="479822"/>
          </a:xfrm>
        </p:spPr>
        <p:txBody>
          <a:bodyPr rtlCol="0">
            <a:normAutofit fontScale="90000"/>
          </a:bodyPr>
          <a:lstStyle/>
          <a:p>
            <a:pPr>
              <a:defRPr/>
            </a:pPr>
            <a:r>
              <a:rPr lang="en-US" dirty="0">
                <a:ea typeface="+mj-ea"/>
                <a:cs typeface="+mj-cs"/>
              </a:rPr>
              <a:t>Division versus Classification</a:t>
            </a:r>
          </a:p>
        </p:txBody>
      </p:sp>
      <p:sp>
        <p:nvSpPr>
          <p:cNvPr id="24579" name="Rectangle 3">
            <a:extLst>
              <a:ext uri="{FF2B5EF4-FFF2-40B4-BE49-F238E27FC236}">
                <a16:creationId xmlns:a16="http://schemas.microsoft.com/office/drawing/2014/main" id="{AD718625-1044-964A-A399-1C03102E3E7E}"/>
              </a:ext>
            </a:extLst>
          </p:cNvPr>
          <p:cNvSpPr>
            <a:spLocks noGrp="1" noRot="1" noChangeArrowheads="1"/>
          </p:cNvSpPr>
          <p:nvPr>
            <p:ph sz="half" idx="1"/>
          </p:nvPr>
        </p:nvSpPr>
        <p:spPr>
          <a:xfrm>
            <a:off x="1143000" y="742950"/>
            <a:ext cx="3371850" cy="4400550"/>
          </a:xfrm>
          <a:ln>
            <a:solidFill>
              <a:srgbClr val="FFFFCC"/>
            </a:solidFill>
            <a:miter lim="800000"/>
            <a:headEnd/>
            <a:tailEnd/>
          </a:ln>
        </p:spPr>
        <p:txBody>
          <a:bodyPr>
            <a:normAutofit fontScale="77500" lnSpcReduction="20000"/>
          </a:bodyPr>
          <a:lstStyle/>
          <a:p>
            <a:pPr eaLnBrk="1" hangingPunct="1">
              <a:lnSpc>
                <a:spcPct val="150000"/>
              </a:lnSpc>
            </a:pPr>
            <a:r>
              <a:rPr lang="en-US" altLang="en-US" sz="1600" b="1" dirty="0">
                <a:latin typeface="Tahoma" panose="020B0604030504040204" pitchFamily="34" charset="0"/>
              </a:rPr>
              <a:t> </a:t>
            </a:r>
            <a:r>
              <a:rPr lang="en-US" altLang="en-US" sz="1600" b="1" u="sng" dirty="0">
                <a:latin typeface="Tahoma" panose="020B0604030504040204" pitchFamily="34" charset="0"/>
              </a:rPr>
              <a:t>Division</a:t>
            </a:r>
            <a:r>
              <a:rPr lang="en-US" altLang="en-US" sz="1600" b="1" dirty="0">
                <a:latin typeface="Tahoma" panose="020B0604030504040204" pitchFamily="34" charset="0"/>
              </a:rPr>
              <a:t>:</a:t>
            </a:r>
            <a:endParaRPr lang="en-US" altLang="en-US" sz="1600" b="1" u="sng" dirty="0">
              <a:latin typeface="Tahoma" panose="020B0604030504040204" pitchFamily="34" charset="0"/>
            </a:endParaRPr>
          </a:p>
          <a:p>
            <a:pPr lvl="1" eaLnBrk="1" hangingPunct="1">
              <a:lnSpc>
                <a:spcPct val="150000"/>
              </a:lnSpc>
            </a:pPr>
            <a:r>
              <a:rPr lang="en-US" altLang="en-US" sz="1600" dirty="0">
                <a:latin typeface="Tahoma" panose="020B0604030504040204" pitchFamily="34" charset="0"/>
              </a:rPr>
              <a:t>Subgroups</a:t>
            </a:r>
          </a:p>
          <a:p>
            <a:pPr lvl="1" eaLnBrk="1" hangingPunct="1">
              <a:lnSpc>
                <a:spcPct val="150000"/>
              </a:lnSpc>
            </a:pPr>
            <a:r>
              <a:rPr lang="en-US" altLang="en-US" sz="1600" dirty="0">
                <a:latin typeface="Tahoma" panose="020B0604030504040204" pitchFamily="34" charset="0"/>
              </a:rPr>
              <a:t>Subdivisions</a:t>
            </a:r>
          </a:p>
          <a:p>
            <a:pPr lvl="1" eaLnBrk="1" hangingPunct="1">
              <a:lnSpc>
                <a:spcPct val="150000"/>
              </a:lnSpc>
            </a:pPr>
            <a:r>
              <a:rPr lang="en-US" altLang="en-US" sz="1600" dirty="0">
                <a:latin typeface="Tahoma" panose="020B0604030504040204" pitchFamily="34" charset="0"/>
              </a:rPr>
              <a:t>Roles</a:t>
            </a:r>
          </a:p>
          <a:p>
            <a:pPr lvl="1" eaLnBrk="1" hangingPunct="1">
              <a:lnSpc>
                <a:spcPct val="150000"/>
              </a:lnSpc>
            </a:pPr>
            <a:r>
              <a:rPr lang="en-US" altLang="en-US" sz="1600" dirty="0">
                <a:latin typeface="Tahoma" panose="020B0604030504040204" pitchFamily="34" charset="0"/>
              </a:rPr>
              <a:t>Parts</a:t>
            </a:r>
          </a:p>
          <a:p>
            <a:pPr lvl="1" eaLnBrk="1" hangingPunct="1">
              <a:lnSpc>
                <a:spcPct val="150000"/>
              </a:lnSpc>
            </a:pPr>
            <a:r>
              <a:rPr lang="en-US" altLang="en-US" sz="1600" dirty="0">
                <a:latin typeface="Tahoma" panose="020B0604030504040204" pitchFamily="34" charset="0"/>
              </a:rPr>
              <a:t>Fraction</a:t>
            </a:r>
          </a:p>
          <a:p>
            <a:pPr lvl="1" eaLnBrk="1" hangingPunct="1">
              <a:lnSpc>
                <a:spcPct val="150000"/>
              </a:lnSpc>
            </a:pPr>
            <a:r>
              <a:rPr lang="en-US" altLang="en-US" sz="1600" dirty="0">
                <a:latin typeface="Tahoma" panose="020B0604030504040204" pitchFamily="34" charset="0"/>
              </a:rPr>
              <a:t>Component</a:t>
            </a:r>
          </a:p>
          <a:p>
            <a:pPr lvl="1" eaLnBrk="1" hangingPunct="1">
              <a:lnSpc>
                <a:spcPct val="150000"/>
              </a:lnSpc>
            </a:pPr>
            <a:r>
              <a:rPr lang="en-US" altLang="en-US" sz="1600" dirty="0">
                <a:latin typeface="Tahoma" panose="020B0604030504040204" pitchFamily="34" charset="0"/>
              </a:rPr>
              <a:t>Section</a:t>
            </a:r>
          </a:p>
          <a:p>
            <a:pPr lvl="1" eaLnBrk="1" hangingPunct="1">
              <a:lnSpc>
                <a:spcPct val="150000"/>
              </a:lnSpc>
            </a:pPr>
            <a:endParaRPr lang="en-US" altLang="en-US" sz="1600" b="1" dirty="0">
              <a:latin typeface="Tahoma" panose="020B0604030504040204" pitchFamily="34" charset="0"/>
            </a:endParaRPr>
          </a:p>
          <a:p>
            <a:pPr lvl="1" eaLnBrk="1" hangingPunct="1">
              <a:lnSpc>
                <a:spcPct val="150000"/>
              </a:lnSpc>
            </a:pPr>
            <a:endParaRPr lang="en-US" altLang="en-US" sz="1600" b="1" dirty="0">
              <a:latin typeface="Tahoma" panose="020B0604030504040204" pitchFamily="34" charset="0"/>
            </a:endParaRPr>
          </a:p>
          <a:p>
            <a:pPr eaLnBrk="1" hangingPunct="1">
              <a:lnSpc>
                <a:spcPct val="150000"/>
              </a:lnSpc>
            </a:pPr>
            <a:r>
              <a:rPr lang="en-US" altLang="en-US" sz="1600" b="1" dirty="0">
                <a:latin typeface="Tahoma" panose="020B0604030504040204" pitchFamily="34" charset="0"/>
              </a:rPr>
              <a:t> </a:t>
            </a:r>
            <a:r>
              <a:rPr lang="en-US" altLang="en-US" sz="1600" b="1" u="sng" dirty="0">
                <a:latin typeface="Tahoma" panose="020B0604030504040204" pitchFamily="34" charset="0"/>
              </a:rPr>
              <a:t>PURPOSE</a:t>
            </a:r>
            <a:r>
              <a:rPr lang="en-US" altLang="en-US" sz="1600" b="1" dirty="0">
                <a:latin typeface="Tahoma" panose="020B0604030504040204" pitchFamily="34" charset="0"/>
              </a:rPr>
              <a:t>:</a:t>
            </a:r>
          </a:p>
          <a:p>
            <a:pPr lvl="1" eaLnBrk="1" hangingPunct="1">
              <a:lnSpc>
                <a:spcPct val="150000"/>
              </a:lnSpc>
            </a:pPr>
            <a:r>
              <a:rPr lang="en-US" altLang="en-US" sz="1600" dirty="0">
                <a:latin typeface="Tahoma" panose="020B0604030504040204" pitchFamily="34" charset="0"/>
              </a:rPr>
              <a:t>To divide, separate, segregate, split, partition one item into its significant parts.</a:t>
            </a:r>
          </a:p>
        </p:txBody>
      </p:sp>
      <p:sp>
        <p:nvSpPr>
          <p:cNvPr id="24580" name="Rectangle 4">
            <a:extLst>
              <a:ext uri="{FF2B5EF4-FFF2-40B4-BE49-F238E27FC236}">
                <a16:creationId xmlns:a16="http://schemas.microsoft.com/office/drawing/2014/main" id="{3345B55E-419F-D444-B070-4F62075910A8}"/>
              </a:ext>
            </a:extLst>
          </p:cNvPr>
          <p:cNvSpPr>
            <a:spLocks noGrp="1" noRot="1" noChangeArrowheads="1"/>
          </p:cNvSpPr>
          <p:nvPr>
            <p:ph sz="half" idx="2"/>
          </p:nvPr>
        </p:nvSpPr>
        <p:spPr>
          <a:xfrm>
            <a:off x="4629150" y="742950"/>
            <a:ext cx="3371850" cy="4400550"/>
          </a:xfrm>
          <a:ln>
            <a:solidFill>
              <a:srgbClr val="FFFFCC"/>
            </a:solidFill>
            <a:miter lim="800000"/>
            <a:headEnd/>
            <a:tailEnd/>
          </a:ln>
        </p:spPr>
        <p:txBody>
          <a:bodyPr>
            <a:normAutofit fontScale="77500" lnSpcReduction="20000"/>
          </a:bodyPr>
          <a:lstStyle/>
          <a:p>
            <a:pPr eaLnBrk="1" hangingPunct="1">
              <a:lnSpc>
                <a:spcPct val="150000"/>
              </a:lnSpc>
            </a:pPr>
            <a:r>
              <a:rPr lang="en-US" altLang="en-US" sz="1600" b="1" dirty="0">
                <a:latin typeface="Tahoma" panose="020B0604030504040204" pitchFamily="34" charset="0"/>
              </a:rPr>
              <a:t> </a:t>
            </a:r>
            <a:r>
              <a:rPr lang="en-US" altLang="en-US" sz="1600" b="1" u="sng" dirty="0">
                <a:latin typeface="Tahoma" panose="020B0604030504040204" pitchFamily="34" charset="0"/>
              </a:rPr>
              <a:t>Classification</a:t>
            </a:r>
            <a:r>
              <a:rPr lang="en-US" altLang="en-US" sz="1600" b="1" dirty="0">
                <a:latin typeface="Tahoma" panose="020B0604030504040204" pitchFamily="34" charset="0"/>
              </a:rPr>
              <a:t>:</a:t>
            </a:r>
          </a:p>
          <a:p>
            <a:pPr lvl="1" eaLnBrk="1" hangingPunct="1">
              <a:lnSpc>
                <a:spcPct val="150000"/>
              </a:lnSpc>
            </a:pPr>
            <a:r>
              <a:rPr lang="en-US" altLang="en-US" sz="1600" dirty="0">
                <a:latin typeface="Tahoma" panose="020B0604030504040204" pitchFamily="34" charset="0"/>
              </a:rPr>
              <a:t>Types</a:t>
            </a:r>
          </a:p>
          <a:p>
            <a:pPr lvl="1" eaLnBrk="1" hangingPunct="1">
              <a:lnSpc>
                <a:spcPct val="150000"/>
              </a:lnSpc>
            </a:pPr>
            <a:r>
              <a:rPr lang="en-US" altLang="en-US" sz="1600" dirty="0">
                <a:latin typeface="Tahoma" panose="020B0604030504040204" pitchFamily="34" charset="0"/>
              </a:rPr>
              <a:t>Groups</a:t>
            </a:r>
          </a:p>
          <a:p>
            <a:pPr lvl="1" eaLnBrk="1" hangingPunct="1">
              <a:lnSpc>
                <a:spcPct val="150000"/>
              </a:lnSpc>
            </a:pPr>
            <a:r>
              <a:rPr lang="en-US" altLang="en-US" sz="1600" dirty="0">
                <a:latin typeface="Tahoma" panose="020B0604030504040204" pitchFamily="34" charset="0"/>
              </a:rPr>
              <a:t>Categories</a:t>
            </a:r>
          </a:p>
          <a:p>
            <a:pPr lvl="1" eaLnBrk="1" hangingPunct="1">
              <a:lnSpc>
                <a:spcPct val="150000"/>
              </a:lnSpc>
            </a:pPr>
            <a:r>
              <a:rPr lang="en-US" altLang="en-US" sz="1600" dirty="0">
                <a:latin typeface="Tahoma" panose="020B0604030504040204" pitchFamily="34" charset="0"/>
              </a:rPr>
              <a:t>Kinds</a:t>
            </a:r>
          </a:p>
          <a:p>
            <a:pPr lvl="1" eaLnBrk="1" hangingPunct="1">
              <a:lnSpc>
                <a:spcPct val="150000"/>
              </a:lnSpc>
            </a:pPr>
            <a:r>
              <a:rPr lang="en-US" altLang="en-US" sz="1600" dirty="0">
                <a:latin typeface="Tahoma" panose="020B0604030504040204" pitchFamily="34" charset="0"/>
              </a:rPr>
              <a:t>Collections</a:t>
            </a:r>
          </a:p>
          <a:p>
            <a:pPr lvl="1" eaLnBrk="1" hangingPunct="1">
              <a:lnSpc>
                <a:spcPct val="150000"/>
              </a:lnSpc>
            </a:pPr>
            <a:r>
              <a:rPr lang="en-US" altLang="en-US" sz="1600" dirty="0">
                <a:latin typeface="Tahoma" panose="020B0604030504040204" pitchFamily="34" charset="0"/>
              </a:rPr>
              <a:t>Clusters</a:t>
            </a:r>
          </a:p>
          <a:p>
            <a:pPr lvl="1" eaLnBrk="1" hangingPunct="1">
              <a:lnSpc>
                <a:spcPct val="150000"/>
              </a:lnSpc>
            </a:pPr>
            <a:r>
              <a:rPr lang="en-US" altLang="en-US" sz="1600" dirty="0">
                <a:latin typeface="Tahoma" panose="020B0604030504040204" pitchFamily="34" charset="0"/>
              </a:rPr>
              <a:t>Styles</a:t>
            </a:r>
          </a:p>
          <a:p>
            <a:pPr lvl="1" eaLnBrk="1" hangingPunct="1">
              <a:lnSpc>
                <a:spcPct val="150000"/>
              </a:lnSpc>
            </a:pPr>
            <a:r>
              <a:rPr lang="en-US" altLang="en-US" sz="1600" dirty="0">
                <a:latin typeface="Tahoma" panose="020B0604030504040204" pitchFamily="34" charset="0"/>
              </a:rPr>
              <a:t>Varieties</a:t>
            </a:r>
          </a:p>
          <a:p>
            <a:pPr lvl="1" eaLnBrk="1" hangingPunct="1">
              <a:lnSpc>
                <a:spcPct val="150000"/>
              </a:lnSpc>
            </a:pPr>
            <a:r>
              <a:rPr lang="en-US" altLang="en-US" sz="1600" dirty="0">
                <a:latin typeface="Tahoma" panose="020B0604030504040204" pitchFamily="34" charset="0"/>
              </a:rPr>
              <a:t>Classes</a:t>
            </a:r>
          </a:p>
          <a:p>
            <a:pPr lvl="1" eaLnBrk="1" hangingPunct="1">
              <a:lnSpc>
                <a:spcPct val="150000"/>
              </a:lnSpc>
            </a:pPr>
            <a:endParaRPr lang="en-US" altLang="en-US" sz="1600" b="1" dirty="0">
              <a:latin typeface="Tahoma" panose="020B0604030504040204" pitchFamily="34" charset="0"/>
            </a:endParaRPr>
          </a:p>
          <a:p>
            <a:pPr eaLnBrk="1" hangingPunct="1">
              <a:lnSpc>
                <a:spcPct val="150000"/>
              </a:lnSpc>
            </a:pPr>
            <a:r>
              <a:rPr lang="en-US" altLang="en-US" sz="1600" b="1" dirty="0">
                <a:latin typeface="Tahoma" panose="020B0604030504040204" pitchFamily="34" charset="0"/>
              </a:rPr>
              <a:t> </a:t>
            </a:r>
            <a:r>
              <a:rPr lang="en-US" altLang="en-US" sz="1600" b="1" u="sng" dirty="0">
                <a:latin typeface="Tahoma" panose="020B0604030504040204" pitchFamily="34" charset="0"/>
              </a:rPr>
              <a:t>PURPOSE</a:t>
            </a:r>
            <a:r>
              <a:rPr lang="en-US" altLang="en-US" sz="1600" b="1" dirty="0">
                <a:latin typeface="Tahoma" panose="020B0604030504040204" pitchFamily="34" charset="0"/>
              </a:rPr>
              <a:t>:</a:t>
            </a:r>
          </a:p>
          <a:p>
            <a:pPr lvl="1" eaLnBrk="1" hangingPunct="1">
              <a:lnSpc>
                <a:spcPct val="150000"/>
              </a:lnSpc>
            </a:pPr>
            <a:r>
              <a:rPr lang="en-US" altLang="en-US" sz="1600" dirty="0">
                <a:latin typeface="Tahoma" panose="020B0604030504040204" pitchFamily="34" charset="0"/>
              </a:rPr>
              <a:t>To collect, organize, categorize, catalog diverse items into recognizable groups or types.</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15AB973-D785-4245-864A-1844C77892DE}"/>
              </a:ext>
            </a:extLst>
          </p:cNvPr>
          <p:cNvSpPr>
            <a:spLocks noGrp="1"/>
          </p:cNvSpPr>
          <p:nvPr>
            <p:ph type="title"/>
          </p:nvPr>
        </p:nvSpPr>
        <p:spPr/>
        <p:txBody>
          <a:bodyPr/>
          <a:lstStyle/>
          <a:p>
            <a:pPr eaLnBrk="1" hangingPunct="1"/>
            <a:r>
              <a:rPr lang="en-US" altLang="en-US"/>
              <a:t>Effective Introduction Techniques</a:t>
            </a:r>
          </a:p>
        </p:txBody>
      </p:sp>
      <p:sp>
        <p:nvSpPr>
          <p:cNvPr id="26626" name="Content Placeholder 2">
            <a:extLst>
              <a:ext uri="{FF2B5EF4-FFF2-40B4-BE49-F238E27FC236}">
                <a16:creationId xmlns:a16="http://schemas.microsoft.com/office/drawing/2014/main" id="{91F8D94B-63B6-DE44-9097-7FC053AAEFA9}"/>
              </a:ext>
            </a:extLst>
          </p:cNvPr>
          <p:cNvSpPr>
            <a:spLocks noGrp="1"/>
          </p:cNvSpPr>
          <p:nvPr>
            <p:ph idx="1"/>
          </p:nvPr>
        </p:nvSpPr>
        <p:spPr>
          <a:xfrm>
            <a:off x="1516856" y="1572816"/>
            <a:ext cx="5667375" cy="3108722"/>
          </a:xfrm>
        </p:spPr>
        <p:txBody>
          <a:bodyPr/>
          <a:lstStyle/>
          <a:p>
            <a:pPr eaLnBrk="1" hangingPunct="1">
              <a:lnSpc>
                <a:spcPct val="150000"/>
              </a:lnSpc>
              <a:defRPr/>
            </a:pPr>
            <a:r>
              <a:rPr lang="en-US" altLang="en-US" sz="1800" dirty="0"/>
              <a:t>Make certain the audience knows why this essay is worth reading. </a:t>
            </a:r>
          </a:p>
          <a:p>
            <a:pPr eaLnBrk="1" hangingPunct="1">
              <a:lnSpc>
                <a:spcPct val="150000"/>
              </a:lnSpc>
              <a:defRPr/>
            </a:pPr>
            <a:r>
              <a:rPr lang="en-US" altLang="en-US" sz="1800" dirty="0"/>
              <a:t>Create a hook that interests the audience  </a:t>
            </a:r>
          </a:p>
          <a:p>
            <a:pPr eaLnBrk="1" hangingPunct="1">
              <a:lnSpc>
                <a:spcPct val="150000"/>
              </a:lnSpc>
              <a:defRPr/>
            </a:pPr>
            <a:r>
              <a:rPr lang="en-US" altLang="en-US" sz="1800" dirty="0"/>
              <a:t>End with a thesis statement that previews the main points. Make certain that the divisions or classifications are listed in the thesis. </a:t>
            </a:r>
          </a:p>
          <a:p>
            <a:pPr marL="0" indent="0">
              <a:lnSpc>
                <a:spcPct val="150000"/>
              </a:lnSpc>
              <a:buNone/>
              <a:defRPr/>
            </a:pPr>
            <a:endParaRPr lang="en-US" altLang="en-US" sz="1800" dirty="0"/>
          </a:p>
        </p:txBody>
      </p:sp>
      <p:sp>
        <p:nvSpPr>
          <p:cNvPr id="25604" name="Rectangle 13">
            <a:extLst>
              <a:ext uri="{FF2B5EF4-FFF2-40B4-BE49-F238E27FC236}">
                <a16:creationId xmlns:a16="http://schemas.microsoft.com/office/drawing/2014/main" id="{06D4C50E-1039-7441-8583-01B1062AD8D4}"/>
              </a:ext>
            </a:extLst>
          </p:cNvPr>
          <p:cNvSpPr>
            <a:spLocks noChangeArrowheads="1"/>
          </p:cNvSpPr>
          <p:nvPr/>
        </p:nvSpPr>
        <p:spPr bwMode="auto">
          <a:xfrm>
            <a:off x="1143001" y="131409"/>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Rockwell" panose="02060603020205020403" pitchFamily="18" charset="77"/>
                <a:ea typeface="MS PGothic" panose="020B0600070205080204" pitchFamily="34" charset="-128"/>
              </a:defRPr>
            </a:lvl1pPr>
            <a:lvl2pPr marL="742950" indent="-285750">
              <a:defRPr>
                <a:solidFill>
                  <a:schemeClr val="tx1"/>
                </a:solidFill>
                <a:latin typeface="Rockwell" panose="02060603020205020403" pitchFamily="18" charset="77"/>
                <a:ea typeface="MS PGothic" panose="020B0600070205080204" pitchFamily="34" charset="-128"/>
              </a:defRPr>
            </a:lvl2pPr>
            <a:lvl3pPr marL="1143000" indent="-228600">
              <a:defRPr>
                <a:solidFill>
                  <a:schemeClr val="tx1"/>
                </a:solidFill>
                <a:latin typeface="Rockwell" panose="02060603020205020403" pitchFamily="18" charset="77"/>
                <a:ea typeface="MS PGothic" panose="020B0600070205080204" pitchFamily="34" charset="-128"/>
              </a:defRPr>
            </a:lvl3pPr>
            <a:lvl4pPr marL="1600200" indent="-228600">
              <a:defRPr>
                <a:solidFill>
                  <a:schemeClr val="tx1"/>
                </a:solidFill>
                <a:latin typeface="Rockwell" panose="02060603020205020403" pitchFamily="18" charset="77"/>
                <a:ea typeface="MS PGothic" panose="020B0600070205080204" pitchFamily="34" charset="-128"/>
              </a:defRPr>
            </a:lvl4pPr>
            <a:lvl5pPr marL="2057400" indent="-228600">
              <a:defRPr>
                <a:solidFill>
                  <a:schemeClr val="tx1"/>
                </a:solidFill>
                <a:latin typeface="Rockwell" panose="02060603020205020403" pitchFamily="18" charset="77"/>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9pPr>
          </a:lstStyle>
          <a:p>
            <a:pPr eaLnBrk="1" hangingPunct="1"/>
            <a:endParaRPr lang="en-US" altLang="en-US" sz="1050"/>
          </a:p>
        </p:txBody>
      </p:sp>
      <p:sp>
        <p:nvSpPr>
          <p:cNvPr id="25605" name="Rectangle 17">
            <a:extLst>
              <a:ext uri="{FF2B5EF4-FFF2-40B4-BE49-F238E27FC236}">
                <a16:creationId xmlns:a16="http://schemas.microsoft.com/office/drawing/2014/main" id="{E83C9C58-6002-C64B-A3A6-B722CF994EAE}"/>
              </a:ext>
            </a:extLst>
          </p:cNvPr>
          <p:cNvSpPr>
            <a:spLocks noChangeArrowheads="1"/>
          </p:cNvSpPr>
          <p:nvPr/>
        </p:nvSpPr>
        <p:spPr bwMode="auto">
          <a:xfrm>
            <a:off x="1765697" y="4040342"/>
            <a:ext cx="656748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Rockwell" panose="02060603020205020403" pitchFamily="18" charset="77"/>
                <a:ea typeface="MS PGothic" panose="020B0600070205080204" pitchFamily="34" charset="-128"/>
              </a:defRPr>
            </a:lvl1pPr>
            <a:lvl2pPr marL="742950" indent="-285750">
              <a:defRPr>
                <a:solidFill>
                  <a:schemeClr val="tx1"/>
                </a:solidFill>
                <a:latin typeface="Rockwell" panose="02060603020205020403" pitchFamily="18" charset="77"/>
                <a:ea typeface="MS PGothic" panose="020B0600070205080204" pitchFamily="34" charset="-128"/>
              </a:defRPr>
            </a:lvl2pPr>
            <a:lvl3pPr marL="1143000" indent="-228600">
              <a:defRPr>
                <a:solidFill>
                  <a:schemeClr val="tx1"/>
                </a:solidFill>
                <a:latin typeface="Rockwell" panose="02060603020205020403" pitchFamily="18" charset="77"/>
                <a:ea typeface="MS PGothic" panose="020B0600070205080204" pitchFamily="34" charset="-128"/>
              </a:defRPr>
            </a:lvl3pPr>
            <a:lvl4pPr marL="1600200" indent="-228600">
              <a:defRPr>
                <a:solidFill>
                  <a:schemeClr val="tx1"/>
                </a:solidFill>
                <a:latin typeface="Rockwell" panose="02060603020205020403" pitchFamily="18" charset="77"/>
                <a:ea typeface="MS PGothic" panose="020B0600070205080204" pitchFamily="34" charset="-128"/>
              </a:defRPr>
            </a:lvl4pPr>
            <a:lvl5pPr marL="2057400" indent="-228600">
              <a:defRPr>
                <a:solidFill>
                  <a:schemeClr val="tx1"/>
                </a:solidFill>
                <a:latin typeface="Rockwell" panose="02060603020205020403" pitchFamily="18" charset="77"/>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9pPr>
          </a:lstStyle>
          <a:p>
            <a:endParaRPr lang="en-US" altLang="en-US" sz="750" b="1">
              <a:latin typeface="Calibri" panose="020F0502020204030204" pitchFamily="34" charset="0"/>
              <a:cs typeface="Times New Roman" panose="02020603050405020304" pitchFamily="18" charset="0"/>
            </a:endParaRPr>
          </a:p>
          <a:p>
            <a:r>
              <a:rPr lang="en-US" altLang="en-US" sz="750" i="1">
                <a:latin typeface="Calibri" panose="020F0502020204030204" pitchFamily="34" charset="0"/>
                <a:cs typeface="Times New Roman" panose="02020603050405020304" pitchFamily="18" charset="0"/>
              </a:rPr>
              <a:t>. </a:t>
            </a:r>
            <a:endParaRPr lang="en-US" altLang="en-US" sz="675"/>
          </a:p>
          <a:p>
            <a:endParaRPr lang="en-US" altLang="en-US" sz="180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DF1F1A9-867E-D647-A974-8C8DF4B1EE70}"/>
              </a:ext>
            </a:extLst>
          </p:cNvPr>
          <p:cNvSpPr>
            <a:spLocks noGrp="1"/>
          </p:cNvSpPr>
          <p:nvPr>
            <p:ph type="title"/>
          </p:nvPr>
        </p:nvSpPr>
        <p:spPr>
          <a:xfrm>
            <a:off x="893699" y="358388"/>
            <a:ext cx="6862371" cy="857400"/>
          </a:xfrm>
        </p:spPr>
        <p:txBody>
          <a:bodyPr/>
          <a:lstStyle/>
          <a:p>
            <a:pPr eaLnBrk="1" hangingPunct="1"/>
            <a:r>
              <a:rPr lang="en-US" altLang="en-US" sz="2800" dirty="0"/>
              <a:t>Example Thesis Statements: Classification</a:t>
            </a:r>
          </a:p>
        </p:txBody>
      </p:sp>
      <p:sp>
        <p:nvSpPr>
          <p:cNvPr id="2" name="Content Placeholder 2">
            <a:extLst>
              <a:ext uri="{FF2B5EF4-FFF2-40B4-BE49-F238E27FC236}">
                <a16:creationId xmlns:a16="http://schemas.microsoft.com/office/drawing/2014/main" id="{2E6F04F5-F295-4C47-8320-9B8E177B2F75}"/>
              </a:ext>
            </a:extLst>
          </p:cNvPr>
          <p:cNvSpPr>
            <a:spLocks noGrp="1"/>
          </p:cNvSpPr>
          <p:nvPr>
            <p:ph idx="1"/>
          </p:nvPr>
        </p:nvSpPr>
        <p:spPr>
          <a:xfrm>
            <a:off x="1516856" y="1572816"/>
            <a:ext cx="5667375" cy="3108722"/>
          </a:xfrm>
        </p:spPr>
        <p:txBody>
          <a:bodyPr/>
          <a:lstStyle/>
          <a:p>
            <a:pPr eaLnBrk="1" hangingPunct="1">
              <a:lnSpc>
                <a:spcPct val="150000"/>
              </a:lnSpc>
              <a:defRPr/>
            </a:pPr>
            <a:r>
              <a:rPr lang="en-US" altLang="en-US" sz="1800" dirty="0"/>
              <a:t>CLASSIFICATION</a:t>
            </a:r>
          </a:p>
          <a:p>
            <a:pPr lvl="1" eaLnBrk="1" hangingPunct="1">
              <a:lnSpc>
                <a:spcPct val="150000"/>
              </a:lnSpc>
              <a:defRPr/>
            </a:pPr>
            <a:r>
              <a:rPr lang="en-US" altLang="en-US" sz="1800" dirty="0">
                <a:solidFill>
                  <a:schemeClr val="tx1">
                    <a:lumMod val="65000"/>
                    <a:lumOff val="35000"/>
                  </a:schemeClr>
                </a:solidFill>
                <a:cs typeface="Times New Roman" panose="02020603050405020304" pitchFamily="18" charset="0"/>
              </a:rPr>
              <a:t>There are three </a:t>
            </a:r>
            <a:r>
              <a:rPr lang="en-US" altLang="en-US" sz="1800" b="1" dirty="0">
                <a:solidFill>
                  <a:schemeClr val="tx1">
                    <a:lumMod val="65000"/>
                    <a:lumOff val="35000"/>
                  </a:schemeClr>
                </a:solidFill>
                <a:cs typeface="Times New Roman" panose="02020603050405020304" pitchFamily="18" charset="0"/>
              </a:rPr>
              <a:t>types</a:t>
            </a:r>
            <a:r>
              <a:rPr lang="en-US" altLang="en-US" sz="1800" dirty="0">
                <a:solidFill>
                  <a:schemeClr val="tx1">
                    <a:lumMod val="65000"/>
                    <a:lumOff val="35000"/>
                  </a:schemeClr>
                </a:solidFill>
                <a:cs typeface="Times New Roman" panose="02020603050405020304" pitchFamily="18" charset="0"/>
              </a:rPr>
              <a:t> of </a:t>
            </a:r>
            <a:r>
              <a:rPr lang="en-US" altLang="en-US" sz="1800" b="1" dirty="0">
                <a:solidFill>
                  <a:schemeClr val="accent1"/>
                </a:solidFill>
                <a:cs typeface="Times New Roman" panose="02020603050405020304" pitchFamily="18" charset="0"/>
              </a:rPr>
              <a:t>friends</a:t>
            </a:r>
            <a:r>
              <a:rPr lang="en-US" altLang="en-US" sz="1800" dirty="0">
                <a:solidFill>
                  <a:schemeClr val="tx1"/>
                </a:solidFill>
                <a:cs typeface="Times New Roman" panose="02020603050405020304" pitchFamily="18" charset="0"/>
              </a:rPr>
              <a:t> </a:t>
            </a:r>
            <a:r>
              <a:rPr lang="en-US" altLang="en-US" sz="1800" dirty="0">
                <a:solidFill>
                  <a:schemeClr val="tx1">
                    <a:lumMod val="65000"/>
                    <a:lumOff val="35000"/>
                  </a:schemeClr>
                </a:solidFill>
                <a:cs typeface="Times New Roman" panose="02020603050405020304" pitchFamily="18" charset="0"/>
              </a:rPr>
              <a:t>you should </a:t>
            </a:r>
            <a:r>
              <a:rPr lang="en-US" altLang="en-US" sz="1800" b="1" dirty="0">
                <a:solidFill>
                  <a:schemeClr val="accent6"/>
                </a:solidFill>
                <a:cs typeface="Times New Roman" panose="02020603050405020304" pitchFamily="18" charset="0"/>
              </a:rPr>
              <a:t>know to avoid </a:t>
            </a:r>
            <a:r>
              <a:rPr lang="en-US" altLang="en-US" sz="1800" dirty="0">
                <a:solidFill>
                  <a:schemeClr val="tx1"/>
                </a:solidFill>
                <a:cs typeface="Times New Roman" panose="02020603050405020304" pitchFamily="18" charset="0"/>
              </a:rPr>
              <a:t>– </a:t>
            </a:r>
            <a:r>
              <a:rPr lang="en-US" altLang="en-US" sz="1800" b="1" dirty="0">
                <a:solidFill>
                  <a:schemeClr val="accent3"/>
                </a:solidFill>
                <a:cs typeface="Times New Roman" panose="02020603050405020304" pitchFamily="18" charset="0"/>
              </a:rPr>
              <a:t>bullies</a:t>
            </a:r>
            <a:r>
              <a:rPr lang="en-US" altLang="en-US" sz="1800" dirty="0">
                <a:solidFill>
                  <a:schemeClr val="tx1"/>
                </a:solidFill>
                <a:cs typeface="Times New Roman" panose="02020603050405020304" pitchFamily="18" charset="0"/>
              </a:rPr>
              <a:t>, </a:t>
            </a:r>
            <a:r>
              <a:rPr lang="en-US" altLang="en-US" sz="1800" b="1" dirty="0">
                <a:solidFill>
                  <a:schemeClr val="accent3"/>
                </a:solidFill>
                <a:cs typeface="Times New Roman" panose="02020603050405020304" pitchFamily="18" charset="0"/>
              </a:rPr>
              <a:t>liars</a:t>
            </a:r>
            <a:r>
              <a:rPr lang="en-US" altLang="en-US" sz="1800" dirty="0">
                <a:solidFill>
                  <a:schemeClr val="tx1"/>
                </a:solidFill>
                <a:cs typeface="Times New Roman" panose="02020603050405020304" pitchFamily="18" charset="0"/>
              </a:rPr>
              <a:t>, </a:t>
            </a:r>
            <a:r>
              <a:rPr lang="en-US" altLang="en-US" sz="1800" dirty="0">
                <a:solidFill>
                  <a:schemeClr val="tx1">
                    <a:lumMod val="65000"/>
                    <a:lumOff val="35000"/>
                  </a:schemeClr>
                </a:solidFill>
                <a:cs typeface="Times New Roman" panose="02020603050405020304" pitchFamily="18" charset="0"/>
              </a:rPr>
              <a:t>and </a:t>
            </a:r>
            <a:r>
              <a:rPr lang="en-US" altLang="en-US" sz="1800" b="1" dirty="0">
                <a:solidFill>
                  <a:schemeClr val="accent3"/>
                </a:solidFill>
                <a:cs typeface="Times New Roman" panose="02020603050405020304" pitchFamily="18" charset="0"/>
              </a:rPr>
              <a:t>jerks</a:t>
            </a:r>
            <a:r>
              <a:rPr lang="en-US" altLang="en-US" sz="1800" dirty="0">
                <a:solidFill>
                  <a:schemeClr val="tx1"/>
                </a:solidFill>
                <a:cs typeface="Times New Roman" panose="02020603050405020304" pitchFamily="18" charset="0"/>
              </a:rPr>
              <a:t>.</a:t>
            </a:r>
          </a:p>
          <a:p>
            <a:pPr lvl="1">
              <a:lnSpc>
                <a:spcPct val="150000"/>
              </a:lnSpc>
              <a:defRPr/>
            </a:pPr>
            <a:r>
              <a:rPr lang="en-US" sz="1800" dirty="0"/>
              <a:t>The </a:t>
            </a:r>
            <a:r>
              <a:rPr lang="en-US" sz="1800" b="1" dirty="0">
                <a:solidFill>
                  <a:schemeClr val="accent6"/>
                </a:solidFill>
              </a:rPr>
              <a:t>way</a:t>
            </a:r>
            <a:r>
              <a:rPr lang="en-US" sz="1800" dirty="0"/>
              <a:t> </a:t>
            </a:r>
            <a:r>
              <a:rPr lang="en-US" sz="1800" b="1" dirty="0">
                <a:solidFill>
                  <a:schemeClr val="accent1"/>
                </a:solidFill>
              </a:rPr>
              <a:t>children</a:t>
            </a:r>
            <a:r>
              <a:rPr lang="en-US" sz="1800" dirty="0"/>
              <a:t> </a:t>
            </a:r>
            <a:r>
              <a:rPr lang="en-US" sz="1800" b="1" dirty="0">
                <a:solidFill>
                  <a:schemeClr val="accent6"/>
                </a:solidFill>
              </a:rPr>
              <a:t>interact and deal with the world</a:t>
            </a:r>
            <a:r>
              <a:rPr lang="en-US" sz="1800" dirty="0"/>
              <a:t> in general has led researchers to categorize children as “</a:t>
            </a:r>
            <a:r>
              <a:rPr lang="en-US" sz="1800" b="1" dirty="0">
                <a:solidFill>
                  <a:schemeClr val="accent3"/>
                </a:solidFill>
              </a:rPr>
              <a:t>flexible</a:t>
            </a:r>
            <a:r>
              <a:rPr lang="en-US" sz="1800" dirty="0"/>
              <a:t>,” “</a:t>
            </a:r>
            <a:r>
              <a:rPr lang="en-US" sz="1800" b="1" dirty="0">
                <a:solidFill>
                  <a:schemeClr val="accent3"/>
                </a:solidFill>
              </a:rPr>
              <a:t>fearful</a:t>
            </a:r>
            <a:r>
              <a:rPr lang="en-US" sz="1800" dirty="0"/>
              <a:t>,” and “</a:t>
            </a:r>
            <a:r>
              <a:rPr lang="en-US" sz="1800" b="1" dirty="0">
                <a:solidFill>
                  <a:schemeClr val="accent3"/>
                </a:solidFill>
              </a:rPr>
              <a:t>feisty</a:t>
            </a:r>
            <a:r>
              <a:rPr lang="en-US" sz="1800" dirty="0"/>
              <a:t>.”</a:t>
            </a:r>
          </a:p>
          <a:p>
            <a:pPr marL="76200" indent="0" eaLnBrk="1" hangingPunct="1">
              <a:lnSpc>
                <a:spcPct val="150000"/>
              </a:lnSpc>
              <a:buNone/>
              <a:defRPr/>
            </a:pPr>
            <a:endParaRPr lang="en-US" altLang="en-US" sz="1400" dirty="0"/>
          </a:p>
        </p:txBody>
      </p:sp>
      <p:sp>
        <p:nvSpPr>
          <p:cNvPr id="26628" name="Rectangle 13">
            <a:extLst>
              <a:ext uri="{FF2B5EF4-FFF2-40B4-BE49-F238E27FC236}">
                <a16:creationId xmlns:a16="http://schemas.microsoft.com/office/drawing/2014/main" id="{0B95D05C-B86D-F949-B156-5A5C9667A93B}"/>
              </a:ext>
            </a:extLst>
          </p:cNvPr>
          <p:cNvSpPr>
            <a:spLocks noChangeArrowheads="1"/>
          </p:cNvSpPr>
          <p:nvPr/>
        </p:nvSpPr>
        <p:spPr bwMode="auto">
          <a:xfrm>
            <a:off x="1143001" y="131409"/>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Rockwell" panose="02060603020205020403" pitchFamily="18" charset="77"/>
                <a:ea typeface="MS PGothic" panose="020B0600070205080204" pitchFamily="34" charset="-128"/>
              </a:defRPr>
            </a:lvl1pPr>
            <a:lvl2pPr marL="742950" indent="-285750">
              <a:defRPr>
                <a:solidFill>
                  <a:schemeClr val="tx1"/>
                </a:solidFill>
                <a:latin typeface="Rockwell" panose="02060603020205020403" pitchFamily="18" charset="77"/>
                <a:ea typeface="MS PGothic" panose="020B0600070205080204" pitchFamily="34" charset="-128"/>
              </a:defRPr>
            </a:lvl2pPr>
            <a:lvl3pPr marL="1143000" indent="-228600">
              <a:defRPr>
                <a:solidFill>
                  <a:schemeClr val="tx1"/>
                </a:solidFill>
                <a:latin typeface="Rockwell" panose="02060603020205020403" pitchFamily="18" charset="77"/>
                <a:ea typeface="MS PGothic" panose="020B0600070205080204" pitchFamily="34" charset="-128"/>
              </a:defRPr>
            </a:lvl3pPr>
            <a:lvl4pPr marL="1600200" indent="-228600">
              <a:defRPr>
                <a:solidFill>
                  <a:schemeClr val="tx1"/>
                </a:solidFill>
                <a:latin typeface="Rockwell" panose="02060603020205020403" pitchFamily="18" charset="77"/>
                <a:ea typeface="MS PGothic" panose="020B0600070205080204" pitchFamily="34" charset="-128"/>
              </a:defRPr>
            </a:lvl4pPr>
            <a:lvl5pPr marL="2057400" indent="-228600">
              <a:defRPr>
                <a:solidFill>
                  <a:schemeClr val="tx1"/>
                </a:solidFill>
                <a:latin typeface="Rockwell" panose="02060603020205020403" pitchFamily="18" charset="77"/>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9pPr>
          </a:lstStyle>
          <a:p>
            <a:pPr eaLnBrk="1" hangingPunct="1"/>
            <a:endParaRPr lang="en-US" altLang="en-US" sz="1050"/>
          </a:p>
        </p:txBody>
      </p:sp>
      <p:sp>
        <p:nvSpPr>
          <p:cNvPr id="26629" name="Rectangle 17">
            <a:extLst>
              <a:ext uri="{FF2B5EF4-FFF2-40B4-BE49-F238E27FC236}">
                <a16:creationId xmlns:a16="http://schemas.microsoft.com/office/drawing/2014/main" id="{2CC32053-4C15-2249-BACC-6426D0497475}"/>
              </a:ext>
            </a:extLst>
          </p:cNvPr>
          <p:cNvSpPr>
            <a:spLocks noChangeArrowheads="1"/>
          </p:cNvSpPr>
          <p:nvPr/>
        </p:nvSpPr>
        <p:spPr bwMode="auto">
          <a:xfrm>
            <a:off x="1765697" y="4040342"/>
            <a:ext cx="656748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Rockwell" panose="02060603020205020403" pitchFamily="18" charset="77"/>
                <a:ea typeface="MS PGothic" panose="020B0600070205080204" pitchFamily="34" charset="-128"/>
              </a:defRPr>
            </a:lvl1pPr>
            <a:lvl2pPr marL="742950" indent="-285750">
              <a:defRPr>
                <a:solidFill>
                  <a:schemeClr val="tx1"/>
                </a:solidFill>
                <a:latin typeface="Rockwell" panose="02060603020205020403" pitchFamily="18" charset="77"/>
                <a:ea typeface="MS PGothic" panose="020B0600070205080204" pitchFamily="34" charset="-128"/>
              </a:defRPr>
            </a:lvl2pPr>
            <a:lvl3pPr marL="1143000" indent="-228600">
              <a:defRPr>
                <a:solidFill>
                  <a:schemeClr val="tx1"/>
                </a:solidFill>
                <a:latin typeface="Rockwell" panose="02060603020205020403" pitchFamily="18" charset="77"/>
                <a:ea typeface="MS PGothic" panose="020B0600070205080204" pitchFamily="34" charset="-128"/>
              </a:defRPr>
            </a:lvl3pPr>
            <a:lvl4pPr marL="1600200" indent="-228600">
              <a:defRPr>
                <a:solidFill>
                  <a:schemeClr val="tx1"/>
                </a:solidFill>
                <a:latin typeface="Rockwell" panose="02060603020205020403" pitchFamily="18" charset="77"/>
                <a:ea typeface="MS PGothic" panose="020B0600070205080204" pitchFamily="34" charset="-128"/>
              </a:defRPr>
            </a:lvl4pPr>
            <a:lvl5pPr marL="2057400" indent="-228600">
              <a:defRPr>
                <a:solidFill>
                  <a:schemeClr val="tx1"/>
                </a:solidFill>
                <a:latin typeface="Rockwell" panose="02060603020205020403" pitchFamily="18" charset="77"/>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9pPr>
          </a:lstStyle>
          <a:p>
            <a:endParaRPr lang="en-US" altLang="en-US" sz="750" b="1">
              <a:latin typeface="Calibri" panose="020F0502020204030204" pitchFamily="34" charset="0"/>
              <a:cs typeface="Times New Roman" panose="02020603050405020304" pitchFamily="18" charset="0"/>
            </a:endParaRPr>
          </a:p>
          <a:p>
            <a:r>
              <a:rPr lang="en-US" altLang="en-US" sz="750" i="1">
                <a:latin typeface="Calibri" panose="020F0502020204030204" pitchFamily="34" charset="0"/>
                <a:cs typeface="Times New Roman" panose="02020603050405020304" pitchFamily="18" charset="0"/>
              </a:rPr>
              <a:t>. </a:t>
            </a:r>
            <a:endParaRPr lang="en-US" altLang="en-US" sz="675"/>
          </a:p>
          <a:p>
            <a:endParaRPr lang="en-US" altLang="en-US" sz="1800"/>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DF1F1A9-867E-D647-A974-8C8DF4B1EE70}"/>
              </a:ext>
            </a:extLst>
          </p:cNvPr>
          <p:cNvSpPr>
            <a:spLocks noGrp="1"/>
          </p:cNvSpPr>
          <p:nvPr>
            <p:ph type="title"/>
          </p:nvPr>
        </p:nvSpPr>
        <p:spPr/>
        <p:txBody>
          <a:bodyPr/>
          <a:lstStyle/>
          <a:p>
            <a:pPr eaLnBrk="1" hangingPunct="1"/>
            <a:r>
              <a:rPr lang="en-US" altLang="en-US" dirty="0"/>
              <a:t>Example Thesis Statements: Division</a:t>
            </a:r>
          </a:p>
        </p:txBody>
      </p:sp>
      <p:sp>
        <p:nvSpPr>
          <p:cNvPr id="2" name="Content Placeholder 2">
            <a:extLst>
              <a:ext uri="{FF2B5EF4-FFF2-40B4-BE49-F238E27FC236}">
                <a16:creationId xmlns:a16="http://schemas.microsoft.com/office/drawing/2014/main" id="{2E6F04F5-F295-4C47-8320-9B8E177B2F75}"/>
              </a:ext>
            </a:extLst>
          </p:cNvPr>
          <p:cNvSpPr>
            <a:spLocks noGrp="1"/>
          </p:cNvSpPr>
          <p:nvPr>
            <p:ph idx="1"/>
          </p:nvPr>
        </p:nvSpPr>
        <p:spPr>
          <a:xfrm>
            <a:off x="1516856" y="1572816"/>
            <a:ext cx="5667375" cy="3108722"/>
          </a:xfrm>
        </p:spPr>
        <p:txBody>
          <a:bodyPr/>
          <a:lstStyle/>
          <a:p>
            <a:pPr eaLnBrk="1" hangingPunct="1">
              <a:lnSpc>
                <a:spcPct val="150000"/>
              </a:lnSpc>
              <a:defRPr/>
            </a:pPr>
            <a:r>
              <a:rPr lang="en-US" altLang="en-US" sz="1600" dirty="0">
                <a:solidFill>
                  <a:schemeClr val="tx1">
                    <a:lumMod val="65000"/>
                    <a:lumOff val="35000"/>
                  </a:schemeClr>
                </a:solidFill>
                <a:cs typeface="Times New Roman" panose="02020603050405020304" pitchFamily="18" charset="0"/>
              </a:rPr>
              <a:t>DIVISION</a:t>
            </a:r>
          </a:p>
          <a:p>
            <a:pPr lvl="1" eaLnBrk="1" hangingPunct="1">
              <a:lnSpc>
                <a:spcPct val="150000"/>
              </a:lnSpc>
              <a:defRPr/>
            </a:pPr>
            <a:r>
              <a:rPr lang="en-US" sz="1600" dirty="0"/>
              <a:t>The five </a:t>
            </a:r>
            <a:r>
              <a:rPr lang="en-US" sz="1600" b="1" dirty="0"/>
              <a:t>stages</a:t>
            </a:r>
            <a:r>
              <a:rPr lang="en-US" sz="1600" dirty="0"/>
              <a:t> of </a:t>
            </a:r>
            <a:r>
              <a:rPr lang="en-US" sz="1600" b="1" dirty="0">
                <a:solidFill>
                  <a:schemeClr val="accent1"/>
                </a:solidFill>
              </a:rPr>
              <a:t>grief</a:t>
            </a:r>
            <a:r>
              <a:rPr lang="en-US" sz="1600" dirty="0"/>
              <a:t> are, </a:t>
            </a:r>
            <a:r>
              <a:rPr lang="en-US" sz="1600" b="1" dirty="0">
                <a:solidFill>
                  <a:schemeClr val="accent3"/>
                </a:solidFill>
              </a:rPr>
              <a:t>denial</a:t>
            </a:r>
            <a:r>
              <a:rPr lang="en-US" sz="1600" dirty="0"/>
              <a:t>, </a:t>
            </a:r>
            <a:r>
              <a:rPr lang="en-US" sz="1600" b="1" dirty="0">
                <a:solidFill>
                  <a:schemeClr val="accent3"/>
                </a:solidFill>
              </a:rPr>
              <a:t>anger</a:t>
            </a:r>
            <a:r>
              <a:rPr lang="en-US" sz="1600" dirty="0"/>
              <a:t>, </a:t>
            </a:r>
            <a:r>
              <a:rPr lang="en-US" sz="1600" b="1" dirty="0">
                <a:solidFill>
                  <a:schemeClr val="accent3"/>
                </a:solidFill>
              </a:rPr>
              <a:t>bargaining</a:t>
            </a:r>
            <a:r>
              <a:rPr lang="en-US" sz="1600" dirty="0"/>
              <a:t>, </a:t>
            </a:r>
            <a:r>
              <a:rPr lang="en-US" sz="1600" b="1" dirty="0">
                <a:solidFill>
                  <a:schemeClr val="accent3"/>
                </a:solidFill>
              </a:rPr>
              <a:t>depression</a:t>
            </a:r>
            <a:r>
              <a:rPr lang="en-US" sz="1600" dirty="0"/>
              <a:t> and </a:t>
            </a:r>
            <a:r>
              <a:rPr lang="en-US" sz="1600" b="1" dirty="0">
                <a:solidFill>
                  <a:schemeClr val="accent3"/>
                </a:solidFill>
              </a:rPr>
              <a:t>acceptance</a:t>
            </a:r>
            <a:r>
              <a:rPr lang="en-US" sz="1600" dirty="0"/>
              <a:t>; these stages are the framework for </a:t>
            </a:r>
            <a:r>
              <a:rPr lang="en-US" sz="1600" b="1" dirty="0">
                <a:solidFill>
                  <a:schemeClr val="accent6"/>
                </a:solidFill>
              </a:rPr>
              <a:t>how we learn to live with the one we lost</a:t>
            </a:r>
            <a:r>
              <a:rPr lang="en-US" sz="1600" dirty="0"/>
              <a:t>.</a:t>
            </a:r>
          </a:p>
          <a:p>
            <a:pPr lvl="1" eaLnBrk="1" hangingPunct="1">
              <a:lnSpc>
                <a:spcPct val="150000"/>
              </a:lnSpc>
              <a:defRPr/>
            </a:pPr>
            <a:r>
              <a:rPr lang="en-US" altLang="en-US" sz="1600" dirty="0">
                <a:solidFill>
                  <a:schemeClr val="tx1">
                    <a:lumMod val="65000"/>
                    <a:lumOff val="35000"/>
                  </a:schemeClr>
                </a:solidFill>
              </a:rPr>
              <a:t>A</a:t>
            </a:r>
            <a:r>
              <a:rPr lang="en-US" altLang="en-US" sz="1600" dirty="0">
                <a:solidFill>
                  <a:schemeClr val="tx1"/>
                </a:solidFill>
              </a:rPr>
              <a:t> </a:t>
            </a:r>
            <a:r>
              <a:rPr lang="en-US" altLang="en-US" sz="1600" b="1" dirty="0">
                <a:solidFill>
                  <a:schemeClr val="accent1"/>
                </a:solidFill>
              </a:rPr>
              <a:t>university</a:t>
            </a:r>
            <a:r>
              <a:rPr lang="en-US" altLang="en-US" sz="1600" dirty="0">
                <a:solidFill>
                  <a:schemeClr val="tx1"/>
                </a:solidFill>
              </a:rPr>
              <a:t> </a:t>
            </a:r>
            <a:r>
              <a:rPr lang="en-US" altLang="en-US" sz="1600" b="1" dirty="0">
                <a:solidFill>
                  <a:schemeClr val="accent6"/>
                </a:solidFill>
              </a:rPr>
              <a:t>community</a:t>
            </a:r>
            <a:r>
              <a:rPr lang="en-US" altLang="en-US" sz="1600" dirty="0">
                <a:solidFill>
                  <a:schemeClr val="tx1"/>
                </a:solidFill>
              </a:rPr>
              <a:t> </a:t>
            </a:r>
            <a:r>
              <a:rPr lang="en-US" altLang="en-US" sz="1600" dirty="0">
                <a:solidFill>
                  <a:schemeClr val="tx1">
                    <a:lumMod val="65000"/>
                    <a:lumOff val="35000"/>
                  </a:schemeClr>
                </a:solidFill>
              </a:rPr>
              <a:t>is</a:t>
            </a:r>
            <a:r>
              <a:rPr lang="en-US" altLang="en-US" sz="1600" dirty="0">
                <a:solidFill>
                  <a:schemeClr val="tx1"/>
                </a:solidFill>
              </a:rPr>
              <a:t> </a:t>
            </a:r>
            <a:r>
              <a:rPr lang="en-US" altLang="en-US" sz="1600" b="1" dirty="0">
                <a:solidFill>
                  <a:schemeClr val="tx1">
                    <a:lumMod val="65000"/>
                    <a:lumOff val="35000"/>
                  </a:schemeClr>
                </a:solidFill>
              </a:rPr>
              <a:t>made up</a:t>
            </a:r>
            <a:r>
              <a:rPr lang="en-US" altLang="en-US" sz="1600" b="1" dirty="0">
                <a:solidFill>
                  <a:schemeClr val="tx1"/>
                </a:solidFill>
              </a:rPr>
              <a:t> </a:t>
            </a:r>
            <a:r>
              <a:rPr lang="en-US" altLang="en-US" sz="1600" dirty="0">
                <a:solidFill>
                  <a:schemeClr val="tx1">
                    <a:lumMod val="65000"/>
                    <a:lumOff val="35000"/>
                  </a:schemeClr>
                </a:solidFill>
              </a:rPr>
              <a:t>of the complex interactions between</a:t>
            </a:r>
            <a:r>
              <a:rPr lang="en-US" altLang="en-US" sz="1600" dirty="0">
                <a:solidFill>
                  <a:schemeClr val="tx1"/>
                </a:solidFill>
              </a:rPr>
              <a:t> </a:t>
            </a:r>
            <a:r>
              <a:rPr lang="en-US" altLang="en-US" sz="1600" b="1" dirty="0">
                <a:solidFill>
                  <a:schemeClr val="accent3"/>
                </a:solidFill>
              </a:rPr>
              <a:t>students</a:t>
            </a:r>
            <a:r>
              <a:rPr lang="en-US" altLang="en-US" sz="1600" dirty="0">
                <a:solidFill>
                  <a:schemeClr val="tx1"/>
                </a:solidFill>
              </a:rPr>
              <a:t>, </a:t>
            </a:r>
            <a:r>
              <a:rPr lang="en-US" altLang="en-US" sz="1600" b="1" dirty="0">
                <a:solidFill>
                  <a:schemeClr val="accent3"/>
                </a:solidFill>
              </a:rPr>
              <a:t>staff</a:t>
            </a:r>
            <a:r>
              <a:rPr lang="en-US" altLang="en-US" sz="1600" dirty="0">
                <a:solidFill>
                  <a:schemeClr val="tx1"/>
                </a:solidFill>
              </a:rPr>
              <a:t>, </a:t>
            </a:r>
            <a:r>
              <a:rPr lang="en-US" altLang="en-US" sz="1600" dirty="0">
                <a:solidFill>
                  <a:schemeClr val="tx1">
                    <a:lumMod val="65000"/>
                    <a:lumOff val="35000"/>
                  </a:schemeClr>
                </a:solidFill>
              </a:rPr>
              <a:t>and</a:t>
            </a:r>
            <a:r>
              <a:rPr lang="en-US" altLang="en-US" sz="1600" dirty="0">
                <a:solidFill>
                  <a:schemeClr val="tx1"/>
                </a:solidFill>
              </a:rPr>
              <a:t> </a:t>
            </a:r>
            <a:r>
              <a:rPr lang="en-US" altLang="en-US" sz="1600" b="1" dirty="0">
                <a:solidFill>
                  <a:schemeClr val="accent3"/>
                </a:solidFill>
              </a:rPr>
              <a:t>faculty</a:t>
            </a:r>
            <a:r>
              <a:rPr lang="en-US" altLang="en-US" sz="1600" dirty="0">
                <a:solidFill>
                  <a:schemeClr val="tx1"/>
                </a:solidFill>
              </a:rPr>
              <a:t>.</a:t>
            </a:r>
          </a:p>
          <a:p>
            <a:pPr marL="76200" indent="0" eaLnBrk="1" hangingPunct="1">
              <a:lnSpc>
                <a:spcPct val="150000"/>
              </a:lnSpc>
              <a:buNone/>
              <a:defRPr/>
            </a:pPr>
            <a:endParaRPr lang="en-US" altLang="en-US" sz="1400" dirty="0"/>
          </a:p>
        </p:txBody>
      </p:sp>
      <p:sp>
        <p:nvSpPr>
          <p:cNvPr id="26628" name="Rectangle 13">
            <a:extLst>
              <a:ext uri="{FF2B5EF4-FFF2-40B4-BE49-F238E27FC236}">
                <a16:creationId xmlns:a16="http://schemas.microsoft.com/office/drawing/2014/main" id="{0B95D05C-B86D-F949-B156-5A5C9667A93B}"/>
              </a:ext>
            </a:extLst>
          </p:cNvPr>
          <p:cNvSpPr>
            <a:spLocks noChangeArrowheads="1"/>
          </p:cNvSpPr>
          <p:nvPr/>
        </p:nvSpPr>
        <p:spPr bwMode="auto">
          <a:xfrm>
            <a:off x="1143001" y="131409"/>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Rockwell" panose="02060603020205020403" pitchFamily="18" charset="77"/>
                <a:ea typeface="MS PGothic" panose="020B0600070205080204" pitchFamily="34" charset="-128"/>
              </a:defRPr>
            </a:lvl1pPr>
            <a:lvl2pPr marL="742950" indent="-285750">
              <a:defRPr>
                <a:solidFill>
                  <a:schemeClr val="tx1"/>
                </a:solidFill>
                <a:latin typeface="Rockwell" panose="02060603020205020403" pitchFamily="18" charset="77"/>
                <a:ea typeface="MS PGothic" panose="020B0600070205080204" pitchFamily="34" charset="-128"/>
              </a:defRPr>
            </a:lvl2pPr>
            <a:lvl3pPr marL="1143000" indent="-228600">
              <a:defRPr>
                <a:solidFill>
                  <a:schemeClr val="tx1"/>
                </a:solidFill>
                <a:latin typeface="Rockwell" panose="02060603020205020403" pitchFamily="18" charset="77"/>
                <a:ea typeface="MS PGothic" panose="020B0600070205080204" pitchFamily="34" charset="-128"/>
              </a:defRPr>
            </a:lvl3pPr>
            <a:lvl4pPr marL="1600200" indent="-228600">
              <a:defRPr>
                <a:solidFill>
                  <a:schemeClr val="tx1"/>
                </a:solidFill>
                <a:latin typeface="Rockwell" panose="02060603020205020403" pitchFamily="18" charset="77"/>
                <a:ea typeface="MS PGothic" panose="020B0600070205080204" pitchFamily="34" charset="-128"/>
              </a:defRPr>
            </a:lvl4pPr>
            <a:lvl5pPr marL="2057400" indent="-228600">
              <a:defRPr>
                <a:solidFill>
                  <a:schemeClr val="tx1"/>
                </a:solidFill>
                <a:latin typeface="Rockwell" panose="02060603020205020403" pitchFamily="18" charset="77"/>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9pPr>
          </a:lstStyle>
          <a:p>
            <a:pPr eaLnBrk="1" hangingPunct="1"/>
            <a:endParaRPr lang="en-US" altLang="en-US" sz="1050"/>
          </a:p>
        </p:txBody>
      </p:sp>
      <p:sp>
        <p:nvSpPr>
          <p:cNvPr id="26629" name="Rectangle 17">
            <a:extLst>
              <a:ext uri="{FF2B5EF4-FFF2-40B4-BE49-F238E27FC236}">
                <a16:creationId xmlns:a16="http://schemas.microsoft.com/office/drawing/2014/main" id="{2CC32053-4C15-2249-BACC-6426D0497475}"/>
              </a:ext>
            </a:extLst>
          </p:cNvPr>
          <p:cNvSpPr>
            <a:spLocks noChangeArrowheads="1"/>
          </p:cNvSpPr>
          <p:nvPr/>
        </p:nvSpPr>
        <p:spPr bwMode="auto">
          <a:xfrm>
            <a:off x="1765697" y="4040342"/>
            <a:ext cx="656748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Rockwell" panose="02060603020205020403" pitchFamily="18" charset="77"/>
                <a:ea typeface="MS PGothic" panose="020B0600070205080204" pitchFamily="34" charset="-128"/>
              </a:defRPr>
            </a:lvl1pPr>
            <a:lvl2pPr marL="742950" indent="-285750">
              <a:defRPr>
                <a:solidFill>
                  <a:schemeClr val="tx1"/>
                </a:solidFill>
                <a:latin typeface="Rockwell" panose="02060603020205020403" pitchFamily="18" charset="77"/>
                <a:ea typeface="MS PGothic" panose="020B0600070205080204" pitchFamily="34" charset="-128"/>
              </a:defRPr>
            </a:lvl2pPr>
            <a:lvl3pPr marL="1143000" indent="-228600">
              <a:defRPr>
                <a:solidFill>
                  <a:schemeClr val="tx1"/>
                </a:solidFill>
                <a:latin typeface="Rockwell" panose="02060603020205020403" pitchFamily="18" charset="77"/>
                <a:ea typeface="MS PGothic" panose="020B0600070205080204" pitchFamily="34" charset="-128"/>
              </a:defRPr>
            </a:lvl3pPr>
            <a:lvl4pPr marL="1600200" indent="-228600">
              <a:defRPr>
                <a:solidFill>
                  <a:schemeClr val="tx1"/>
                </a:solidFill>
                <a:latin typeface="Rockwell" panose="02060603020205020403" pitchFamily="18" charset="77"/>
                <a:ea typeface="MS PGothic" panose="020B0600070205080204" pitchFamily="34" charset="-128"/>
              </a:defRPr>
            </a:lvl4pPr>
            <a:lvl5pPr marL="2057400" indent="-228600">
              <a:defRPr>
                <a:solidFill>
                  <a:schemeClr val="tx1"/>
                </a:solidFill>
                <a:latin typeface="Rockwell" panose="02060603020205020403" pitchFamily="18" charset="77"/>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MS PGothic" panose="020B0600070205080204" pitchFamily="34" charset="-128"/>
              </a:defRPr>
            </a:lvl9pPr>
          </a:lstStyle>
          <a:p>
            <a:endParaRPr lang="en-US" altLang="en-US" sz="750" b="1">
              <a:latin typeface="Calibri" panose="020F0502020204030204" pitchFamily="34" charset="0"/>
              <a:cs typeface="Times New Roman" panose="02020603050405020304" pitchFamily="18" charset="0"/>
            </a:endParaRPr>
          </a:p>
          <a:p>
            <a:r>
              <a:rPr lang="en-US" altLang="en-US" sz="750" i="1">
                <a:latin typeface="Calibri" panose="020F0502020204030204" pitchFamily="34" charset="0"/>
                <a:cs typeface="Times New Roman" panose="02020603050405020304" pitchFamily="18" charset="0"/>
              </a:rPr>
              <a:t>. </a:t>
            </a:r>
            <a:endParaRPr lang="en-US" altLang="en-US" sz="675"/>
          </a:p>
          <a:p>
            <a:endParaRPr lang="en-US" altLang="en-US" sz="1800"/>
          </a:p>
        </p:txBody>
      </p:sp>
    </p:spTree>
    <p:extLst>
      <p:ext uri="{BB962C8B-B14F-4D97-AF65-F5344CB8AC3E}">
        <p14:creationId xmlns:p14="http://schemas.microsoft.com/office/powerpoint/2010/main" val="21987933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D834F07-9CA3-DF4E-824E-6ACB2DCFDA3D}"/>
              </a:ext>
            </a:extLst>
          </p:cNvPr>
          <p:cNvSpPr>
            <a:spLocks noGrp="1" noRot="1" noChangeArrowheads="1"/>
          </p:cNvSpPr>
          <p:nvPr>
            <p:ph type="title"/>
          </p:nvPr>
        </p:nvSpPr>
        <p:spPr/>
        <p:txBody>
          <a:bodyPr/>
          <a:lstStyle/>
          <a:p>
            <a:r>
              <a:rPr lang="en-US" altLang="en-US" sz="3000" dirty="0"/>
              <a:t>Body: Overview</a:t>
            </a:r>
          </a:p>
        </p:txBody>
      </p:sp>
      <p:sp>
        <p:nvSpPr>
          <p:cNvPr id="145412" name="Text Box 4">
            <a:extLst>
              <a:ext uri="{FF2B5EF4-FFF2-40B4-BE49-F238E27FC236}">
                <a16:creationId xmlns:a16="http://schemas.microsoft.com/office/drawing/2014/main" id="{380CC16A-8AA4-2443-A058-FB3F1770123F}"/>
              </a:ext>
            </a:extLst>
          </p:cNvPr>
          <p:cNvSpPr txBox="1">
            <a:spLocks noChangeArrowheads="1"/>
          </p:cNvSpPr>
          <p:nvPr/>
        </p:nvSpPr>
        <p:spPr bwMode="auto">
          <a:xfrm>
            <a:off x="3657600" y="1058467"/>
            <a:ext cx="1419225" cy="507831"/>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2700" dirty="0">
                <a:solidFill>
                  <a:schemeClr val="tx2"/>
                </a:solidFill>
                <a:highlight>
                  <a:srgbClr val="000080"/>
                </a:highlight>
                <a:latin typeface="Rockwell" panose="02060603020205020403" pitchFamily="18" charset="0"/>
              </a:rPr>
              <a:t>Topic</a:t>
            </a:r>
            <a:endParaRPr lang="en-US" altLang="en-US" sz="2100" dirty="0">
              <a:solidFill>
                <a:schemeClr val="tx2"/>
              </a:solidFill>
              <a:highlight>
                <a:srgbClr val="000080"/>
              </a:highlight>
              <a:latin typeface="Rockwell" panose="02060603020205020403" pitchFamily="18" charset="0"/>
            </a:endParaRPr>
          </a:p>
        </p:txBody>
      </p:sp>
      <p:sp>
        <p:nvSpPr>
          <p:cNvPr id="145413" name="Text Box 5">
            <a:extLst>
              <a:ext uri="{FF2B5EF4-FFF2-40B4-BE49-F238E27FC236}">
                <a16:creationId xmlns:a16="http://schemas.microsoft.com/office/drawing/2014/main" id="{54310A08-3122-CC4C-82A4-69B8FC40496C}"/>
              </a:ext>
            </a:extLst>
          </p:cNvPr>
          <p:cNvSpPr txBox="1">
            <a:spLocks noChangeArrowheads="1"/>
          </p:cNvSpPr>
          <p:nvPr/>
        </p:nvSpPr>
        <p:spPr bwMode="auto">
          <a:xfrm>
            <a:off x="3486150" y="2000250"/>
            <a:ext cx="188595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Part/Type #2</a:t>
            </a:r>
          </a:p>
        </p:txBody>
      </p:sp>
      <p:sp>
        <p:nvSpPr>
          <p:cNvPr id="145414" name="Text Box 6">
            <a:extLst>
              <a:ext uri="{FF2B5EF4-FFF2-40B4-BE49-F238E27FC236}">
                <a16:creationId xmlns:a16="http://schemas.microsoft.com/office/drawing/2014/main" id="{7B25CA31-33D3-D049-9DB4-36F561B1AE02}"/>
              </a:ext>
            </a:extLst>
          </p:cNvPr>
          <p:cNvSpPr txBox="1">
            <a:spLocks noChangeArrowheads="1"/>
          </p:cNvSpPr>
          <p:nvPr/>
        </p:nvSpPr>
        <p:spPr bwMode="auto">
          <a:xfrm>
            <a:off x="1200150" y="2000250"/>
            <a:ext cx="188595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Part/Type #1</a:t>
            </a:r>
          </a:p>
        </p:txBody>
      </p:sp>
      <p:sp>
        <p:nvSpPr>
          <p:cNvPr id="145415" name="Text Box 7">
            <a:extLst>
              <a:ext uri="{FF2B5EF4-FFF2-40B4-BE49-F238E27FC236}">
                <a16:creationId xmlns:a16="http://schemas.microsoft.com/office/drawing/2014/main" id="{5772EB30-B3A1-B247-AD8D-4A29C304B079}"/>
              </a:ext>
            </a:extLst>
          </p:cNvPr>
          <p:cNvSpPr txBox="1">
            <a:spLocks noChangeArrowheads="1"/>
          </p:cNvSpPr>
          <p:nvPr/>
        </p:nvSpPr>
        <p:spPr bwMode="auto">
          <a:xfrm>
            <a:off x="6000750" y="2000250"/>
            <a:ext cx="188595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Part/Type #3</a:t>
            </a:r>
          </a:p>
        </p:txBody>
      </p:sp>
      <p:sp>
        <p:nvSpPr>
          <p:cNvPr id="145416" name="Text Box 8">
            <a:extLst>
              <a:ext uri="{FF2B5EF4-FFF2-40B4-BE49-F238E27FC236}">
                <a16:creationId xmlns:a16="http://schemas.microsoft.com/office/drawing/2014/main" id="{20A5DA4A-1FFF-9649-814D-4BE96091A560}"/>
              </a:ext>
            </a:extLst>
          </p:cNvPr>
          <p:cNvSpPr txBox="1">
            <a:spLocks noChangeArrowheads="1"/>
          </p:cNvSpPr>
          <p:nvPr/>
        </p:nvSpPr>
        <p:spPr bwMode="auto">
          <a:xfrm>
            <a:off x="1771650" y="2686050"/>
            <a:ext cx="85725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Name</a:t>
            </a:r>
          </a:p>
        </p:txBody>
      </p:sp>
      <p:sp>
        <p:nvSpPr>
          <p:cNvPr id="145417" name="Text Box 9">
            <a:extLst>
              <a:ext uri="{FF2B5EF4-FFF2-40B4-BE49-F238E27FC236}">
                <a16:creationId xmlns:a16="http://schemas.microsoft.com/office/drawing/2014/main" id="{5C15B589-C77C-B94A-B3CE-CBA3A32599E7}"/>
              </a:ext>
            </a:extLst>
          </p:cNvPr>
          <p:cNvSpPr txBox="1">
            <a:spLocks noChangeArrowheads="1"/>
          </p:cNvSpPr>
          <p:nvPr/>
        </p:nvSpPr>
        <p:spPr bwMode="auto">
          <a:xfrm>
            <a:off x="4057650" y="2686050"/>
            <a:ext cx="85725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Name</a:t>
            </a:r>
          </a:p>
        </p:txBody>
      </p:sp>
      <p:sp>
        <p:nvSpPr>
          <p:cNvPr id="145418" name="Text Box 10">
            <a:extLst>
              <a:ext uri="{FF2B5EF4-FFF2-40B4-BE49-F238E27FC236}">
                <a16:creationId xmlns:a16="http://schemas.microsoft.com/office/drawing/2014/main" id="{1E2B24CD-3ADB-B044-8E63-A07AAF492C2F}"/>
              </a:ext>
            </a:extLst>
          </p:cNvPr>
          <p:cNvSpPr txBox="1">
            <a:spLocks noChangeArrowheads="1"/>
          </p:cNvSpPr>
          <p:nvPr/>
        </p:nvSpPr>
        <p:spPr bwMode="auto">
          <a:xfrm>
            <a:off x="6572250" y="2686050"/>
            <a:ext cx="85725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Name</a:t>
            </a:r>
          </a:p>
        </p:txBody>
      </p:sp>
      <p:sp>
        <p:nvSpPr>
          <p:cNvPr id="145419" name="Text Box 11">
            <a:extLst>
              <a:ext uri="{FF2B5EF4-FFF2-40B4-BE49-F238E27FC236}">
                <a16:creationId xmlns:a16="http://schemas.microsoft.com/office/drawing/2014/main" id="{9F64D575-E597-2A47-9EA7-30F652F8B022}"/>
              </a:ext>
            </a:extLst>
          </p:cNvPr>
          <p:cNvSpPr txBox="1">
            <a:spLocks noChangeArrowheads="1"/>
          </p:cNvSpPr>
          <p:nvPr/>
        </p:nvSpPr>
        <p:spPr bwMode="auto">
          <a:xfrm>
            <a:off x="1600200" y="3543300"/>
            <a:ext cx="120015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Explain</a:t>
            </a:r>
          </a:p>
        </p:txBody>
      </p:sp>
      <p:sp>
        <p:nvSpPr>
          <p:cNvPr id="145420" name="Text Box 12">
            <a:extLst>
              <a:ext uri="{FF2B5EF4-FFF2-40B4-BE49-F238E27FC236}">
                <a16:creationId xmlns:a16="http://schemas.microsoft.com/office/drawing/2014/main" id="{9E6F83C6-BA86-CD4F-8065-E9E13973FD95}"/>
              </a:ext>
            </a:extLst>
          </p:cNvPr>
          <p:cNvSpPr txBox="1">
            <a:spLocks noChangeArrowheads="1"/>
          </p:cNvSpPr>
          <p:nvPr/>
        </p:nvSpPr>
        <p:spPr bwMode="auto">
          <a:xfrm>
            <a:off x="1371600" y="4286250"/>
            <a:ext cx="160020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Illustrate</a:t>
            </a:r>
          </a:p>
        </p:txBody>
      </p:sp>
      <p:sp>
        <p:nvSpPr>
          <p:cNvPr id="145421" name="Text Box 13">
            <a:extLst>
              <a:ext uri="{FF2B5EF4-FFF2-40B4-BE49-F238E27FC236}">
                <a16:creationId xmlns:a16="http://schemas.microsoft.com/office/drawing/2014/main" id="{F32BB8A3-AB46-EA46-A145-E7E28B85540B}"/>
              </a:ext>
            </a:extLst>
          </p:cNvPr>
          <p:cNvSpPr txBox="1">
            <a:spLocks noChangeArrowheads="1"/>
          </p:cNvSpPr>
          <p:nvPr/>
        </p:nvSpPr>
        <p:spPr bwMode="auto">
          <a:xfrm>
            <a:off x="3886200" y="3543300"/>
            <a:ext cx="120015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Explain</a:t>
            </a:r>
          </a:p>
        </p:txBody>
      </p:sp>
      <p:sp>
        <p:nvSpPr>
          <p:cNvPr id="145422" name="Text Box 14">
            <a:extLst>
              <a:ext uri="{FF2B5EF4-FFF2-40B4-BE49-F238E27FC236}">
                <a16:creationId xmlns:a16="http://schemas.microsoft.com/office/drawing/2014/main" id="{75D44B86-A1C4-8045-A532-D8F2304EAC66}"/>
              </a:ext>
            </a:extLst>
          </p:cNvPr>
          <p:cNvSpPr txBox="1">
            <a:spLocks noChangeArrowheads="1"/>
          </p:cNvSpPr>
          <p:nvPr/>
        </p:nvSpPr>
        <p:spPr bwMode="auto">
          <a:xfrm>
            <a:off x="6400800" y="3543300"/>
            <a:ext cx="120015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Explain</a:t>
            </a:r>
          </a:p>
        </p:txBody>
      </p:sp>
      <p:sp>
        <p:nvSpPr>
          <p:cNvPr id="27662" name="Line 15">
            <a:extLst>
              <a:ext uri="{FF2B5EF4-FFF2-40B4-BE49-F238E27FC236}">
                <a16:creationId xmlns:a16="http://schemas.microsoft.com/office/drawing/2014/main" id="{7B6F6D75-C4E5-CD40-8BB1-63038FB20B72}"/>
              </a:ext>
            </a:extLst>
          </p:cNvPr>
          <p:cNvSpPr>
            <a:spLocks noChangeShapeType="1"/>
          </p:cNvSpPr>
          <p:nvPr/>
        </p:nvSpPr>
        <p:spPr bwMode="auto">
          <a:xfrm>
            <a:off x="2171700" y="3886200"/>
            <a:ext cx="0" cy="40005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highlight>
                <a:srgbClr val="000080"/>
              </a:highlight>
            </a:endParaRPr>
          </a:p>
        </p:txBody>
      </p:sp>
      <p:sp>
        <p:nvSpPr>
          <p:cNvPr id="27663" name="Line 16">
            <a:extLst>
              <a:ext uri="{FF2B5EF4-FFF2-40B4-BE49-F238E27FC236}">
                <a16:creationId xmlns:a16="http://schemas.microsoft.com/office/drawing/2014/main" id="{20275B6B-1251-B44F-9538-4C6173C88794}"/>
              </a:ext>
            </a:extLst>
          </p:cNvPr>
          <p:cNvSpPr>
            <a:spLocks noChangeShapeType="1"/>
          </p:cNvSpPr>
          <p:nvPr/>
        </p:nvSpPr>
        <p:spPr bwMode="auto">
          <a:xfrm>
            <a:off x="4457700" y="3886200"/>
            <a:ext cx="0" cy="40005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highlight>
                <a:srgbClr val="000080"/>
              </a:highlight>
            </a:endParaRPr>
          </a:p>
        </p:txBody>
      </p:sp>
      <p:sp>
        <p:nvSpPr>
          <p:cNvPr id="27664" name="Line 17">
            <a:extLst>
              <a:ext uri="{FF2B5EF4-FFF2-40B4-BE49-F238E27FC236}">
                <a16:creationId xmlns:a16="http://schemas.microsoft.com/office/drawing/2014/main" id="{ED9F63E0-2005-E948-A745-80D46753AC34}"/>
              </a:ext>
            </a:extLst>
          </p:cNvPr>
          <p:cNvSpPr>
            <a:spLocks noChangeShapeType="1"/>
          </p:cNvSpPr>
          <p:nvPr/>
        </p:nvSpPr>
        <p:spPr bwMode="auto">
          <a:xfrm>
            <a:off x="6972300" y="3886200"/>
            <a:ext cx="0" cy="40005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highlight>
                <a:srgbClr val="000080"/>
              </a:highlight>
            </a:endParaRPr>
          </a:p>
        </p:txBody>
      </p:sp>
      <p:sp>
        <p:nvSpPr>
          <p:cNvPr id="27665" name="Line 18">
            <a:extLst>
              <a:ext uri="{FF2B5EF4-FFF2-40B4-BE49-F238E27FC236}">
                <a16:creationId xmlns:a16="http://schemas.microsoft.com/office/drawing/2014/main" id="{8621B683-9D36-5346-AAB6-8FC615CD442E}"/>
              </a:ext>
            </a:extLst>
          </p:cNvPr>
          <p:cNvSpPr>
            <a:spLocks noChangeShapeType="1"/>
          </p:cNvSpPr>
          <p:nvPr/>
        </p:nvSpPr>
        <p:spPr bwMode="auto">
          <a:xfrm flipV="1">
            <a:off x="2171700" y="3028950"/>
            <a:ext cx="0" cy="51435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highlight>
                <a:srgbClr val="000080"/>
              </a:highlight>
            </a:endParaRPr>
          </a:p>
        </p:txBody>
      </p:sp>
      <p:sp>
        <p:nvSpPr>
          <p:cNvPr id="27666" name="Line 19">
            <a:extLst>
              <a:ext uri="{FF2B5EF4-FFF2-40B4-BE49-F238E27FC236}">
                <a16:creationId xmlns:a16="http://schemas.microsoft.com/office/drawing/2014/main" id="{A67BAD8D-64DA-5342-9110-EC3D40D75A12}"/>
              </a:ext>
            </a:extLst>
          </p:cNvPr>
          <p:cNvSpPr>
            <a:spLocks noChangeShapeType="1"/>
          </p:cNvSpPr>
          <p:nvPr/>
        </p:nvSpPr>
        <p:spPr bwMode="auto">
          <a:xfrm flipV="1">
            <a:off x="4457700" y="3028950"/>
            <a:ext cx="0" cy="51435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highlight>
                <a:srgbClr val="000080"/>
              </a:highlight>
            </a:endParaRPr>
          </a:p>
        </p:txBody>
      </p:sp>
      <p:sp>
        <p:nvSpPr>
          <p:cNvPr id="27667" name="Line 20">
            <a:extLst>
              <a:ext uri="{FF2B5EF4-FFF2-40B4-BE49-F238E27FC236}">
                <a16:creationId xmlns:a16="http://schemas.microsoft.com/office/drawing/2014/main" id="{7937A8D6-FEB2-0D4A-B0A4-604C11CD9A8A}"/>
              </a:ext>
            </a:extLst>
          </p:cNvPr>
          <p:cNvSpPr>
            <a:spLocks noChangeShapeType="1"/>
          </p:cNvSpPr>
          <p:nvPr/>
        </p:nvSpPr>
        <p:spPr bwMode="auto">
          <a:xfrm flipV="1">
            <a:off x="6972300" y="3028950"/>
            <a:ext cx="0" cy="51435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highlight>
                <a:srgbClr val="000080"/>
              </a:highlight>
            </a:endParaRPr>
          </a:p>
        </p:txBody>
      </p:sp>
      <p:sp>
        <p:nvSpPr>
          <p:cNvPr id="27668" name="Line 21">
            <a:extLst>
              <a:ext uri="{FF2B5EF4-FFF2-40B4-BE49-F238E27FC236}">
                <a16:creationId xmlns:a16="http://schemas.microsoft.com/office/drawing/2014/main" id="{10893A3B-96BC-4C4E-8138-17BC876681E0}"/>
              </a:ext>
            </a:extLst>
          </p:cNvPr>
          <p:cNvSpPr>
            <a:spLocks noChangeShapeType="1"/>
          </p:cNvSpPr>
          <p:nvPr/>
        </p:nvSpPr>
        <p:spPr bwMode="auto">
          <a:xfrm>
            <a:off x="2171700" y="2343150"/>
            <a:ext cx="0" cy="3429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highlight>
                <a:srgbClr val="000080"/>
              </a:highlight>
            </a:endParaRPr>
          </a:p>
        </p:txBody>
      </p:sp>
      <p:sp>
        <p:nvSpPr>
          <p:cNvPr id="27669" name="Line 22">
            <a:extLst>
              <a:ext uri="{FF2B5EF4-FFF2-40B4-BE49-F238E27FC236}">
                <a16:creationId xmlns:a16="http://schemas.microsoft.com/office/drawing/2014/main" id="{CC552786-CBB2-434B-9093-03EA8A597D72}"/>
              </a:ext>
            </a:extLst>
          </p:cNvPr>
          <p:cNvSpPr>
            <a:spLocks noChangeShapeType="1"/>
          </p:cNvSpPr>
          <p:nvPr/>
        </p:nvSpPr>
        <p:spPr bwMode="auto">
          <a:xfrm>
            <a:off x="4457700" y="2343150"/>
            <a:ext cx="0" cy="3429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highlight>
                <a:srgbClr val="000080"/>
              </a:highlight>
            </a:endParaRPr>
          </a:p>
        </p:txBody>
      </p:sp>
      <p:sp>
        <p:nvSpPr>
          <p:cNvPr id="27670" name="Line 23">
            <a:extLst>
              <a:ext uri="{FF2B5EF4-FFF2-40B4-BE49-F238E27FC236}">
                <a16:creationId xmlns:a16="http://schemas.microsoft.com/office/drawing/2014/main" id="{FD57DEE9-EC4D-2146-BC6A-4E22BAF68696}"/>
              </a:ext>
            </a:extLst>
          </p:cNvPr>
          <p:cNvSpPr>
            <a:spLocks noChangeShapeType="1"/>
          </p:cNvSpPr>
          <p:nvPr/>
        </p:nvSpPr>
        <p:spPr bwMode="auto">
          <a:xfrm>
            <a:off x="6972300" y="2343150"/>
            <a:ext cx="0" cy="342900"/>
          </a:xfrm>
          <a:prstGeom prst="line">
            <a:avLst/>
          </a:prstGeom>
          <a:noFill/>
          <a:ln w="9525">
            <a:solidFill>
              <a:srgbClr val="33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highlight>
                <a:srgbClr val="000080"/>
              </a:highlight>
            </a:endParaRPr>
          </a:p>
        </p:txBody>
      </p:sp>
      <p:sp>
        <p:nvSpPr>
          <p:cNvPr id="145432" name="Text Box 24">
            <a:extLst>
              <a:ext uri="{FF2B5EF4-FFF2-40B4-BE49-F238E27FC236}">
                <a16:creationId xmlns:a16="http://schemas.microsoft.com/office/drawing/2014/main" id="{F53E892B-9E1C-EA4F-9F07-AA77E0C5A4F2}"/>
              </a:ext>
            </a:extLst>
          </p:cNvPr>
          <p:cNvSpPr txBox="1">
            <a:spLocks noChangeArrowheads="1"/>
          </p:cNvSpPr>
          <p:nvPr/>
        </p:nvSpPr>
        <p:spPr bwMode="auto">
          <a:xfrm>
            <a:off x="3657600" y="4286250"/>
            <a:ext cx="160020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Illustrate</a:t>
            </a:r>
          </a:p>
        </p:txBody>
      </p:sp>
      <p:sp>
        <p:nvSpPr>
          <p:cNvPr id="145433" name="Text Box 25">
            <a:extLst>
              <a:ext uri="{FF2B5EF4-FFF2-40B4-BE49-F238E27FC236}">
                <a16:creationId xmlns:a16="http://schemas.microsoft.com/office/drawing/2014/main" id="{C5E77DD1-8F52-6342-ACF6-59CEE4686D69}"/>
              </a:ext>
            </a:extLst>
          </p:cNvPr>
          <p:cNvSpPr txBox="1">
            <a:spLocks noChangeArrowheads="1"/>
          </p:cNvSpPr>
          <p:nvPr/>
        </p:nvSpPr>
        <p:spPr bwMode="auto">
          <a:xfrm>
            <a:off x="6172200" y="4286250"/>
            <a:ext cx="1600200" cy="369332"/>
          </a:xfrm>
          <a:prstGeom prst="rect">
            <a:avLst/>
          </a:prstGeom>
          <a:solidFill>
            <a:schemeClr val="accent1">
              <a:lumMod val="20000"/>
              <a:lumOff val="80000"/>
            </a:schemeClr>
          </a:solidFill>
          <a:ln w="9525">
            <a:solidFill>
              <a:srgbClr val="33CCFF"/>
            </a:solidFill>
            <a:miter lim="800000"/>
            <a:headEnd/>
            <a:tailEnd/>
          </a:ln>
          <a:effectLst/>
        </p:spPr>
        <p:txBody>
          <a:bodyPr>
            <a:spAutoFit/>
          </a:bodyPr>
          <a:lstStyle/>
          <a:p>
            <a:pPr algn="ctr" eaLnBrk="1" hangingPunct="1">
              <a:spcBef>
                <a:spcPct val="50000"/>
              </a:spcBef>
              <a:defRPr/>
            </a:pPr>
            <a:r>
              <a:rPr lang="en-US" altLang="en-US" sz="1800" dirty="0">
                <a:solidFill>
                  <a:schemeClr val="tx2"/>
                </a:solidFill>
                <a:highlight>
                  <a:srgbClr val="000080"/>
                </a:highlight>
                <a:latin typeface="Rockwell" panose="02060603020205020403" pitchFamily="18" charset="0"/>
              </a:rPr>
              <a:t>Illustrate</a:t>
            </a: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D3203D7-17F8-9547-BA49-4E6A592FDAC7}"/>
              </a:ext>
            </a:extLst>
          </p:cNvPr>
          <p:cNvSpPr>
            <a:spLocks noGrp="1" noRot="1" noChangeArrowheads="1"/>
          </p:cNvSpPr>
          <p:nvPr>
            <p:ph type="title"/>
          </p:nvPr>
        </p:nvSpPr>
        <p:spPr/>
        <p:txBody>
          <a:bodyPr/>
          <a:lstStyle/>
          <a:p>
            <a:r>
              <a:rPr lang="en-US" altLang="en-US" sz="3600" dirty="0"/>
              <a:t>Body: Step 1</a:t>
            </a:r>
          </a:p>
        </p:txBody>
      </p:sp>
      <p:sp>
        <p:nvSpPr>
          <p:cNvPr id="153603" name="Rectangle 3">
            <a:extLst>
              <a:ext uri="{FF2B5EF4-FFF2-40B4-BE49-F238E27FC236}">
                <a16:creationId xmlns:a16="http://schemas.microsoft.com/office/drawing/2014/main" id="{8272976D-B375-A145-B338-7CC5C060C53F}"/>
              </a:ext>
            </a:extLst>
          </p:cNvPr>
          <p:cNvSpPr>
            <a:spLocks noGrp="1" noRot="1" noChangeArrowheads="1"/>
          </p:cNvSpPr>
          <p:nvPr>
            <p:ph type="body" idx="1"/>
          </p:nvPr>
        </p:nvSpPr>
        <p:spPr>
          <a:xfrm>
            <a:off x="1516856" y="1015603"/>
            <a:ext cx="5667375" cy="3842147"/>
          </a:xfrm>
        </p:spPr>
        <p:txBody>
          <a:bodyPr/>
          <a:lstStyle/>
          <a:p>
            <a:pPr marL="342900" indent="-342900">
              <a:lnSpc>
                <a:spcPct val="150000"/>
              </a:lnSpc>
              <a:spcBef>
                <a:spcPts val="450"/>
              </a:spcBef>
              <a:buFont typeface="Wingdings" pitchFamily="2" charset="2"/>
              <a:buAutoNum type="arabicParenR"/>
              <a:defRPr/>
            </a:pPr>
            <a:endParaRPr lang="en-US" altLang="en-US" sz="1800" u="sng" dirty="0">
              <a:solidFill>
                <a:srgbClr val="FF9933"/>
              </a:solidFill>
            </a:endParaRPr>
          </a:p>
          <a:p>
            <a:pPr marL="342900" indent="-342900">
              <a:lnSpc>
                <a:spcPct val="150000"/>
              </a:lnSpc>
              <a:spcBef>
                <a:spcPts val="450"/>
              </a:spcBef>
              <a:buFont typeface="Wingdings" pitchFamily="2" charset="2"/>
              <a:buAutoNum type="arabicParenR"/>
              <a:defRPr/>
            </a:pPr>
            <a:endParaRPr lang="en-US" altLang="en-US" sz="1800" u="sng" dirty="0">
              <a:solidFill>
                <a:srgbClr val="FF9933"/>
              </a:solidFill>
            </a:endParaRPr>
          </a:p>
          <a:p>
            <a:pPr marL="342900" indent="-342900">
              <a:lnSpc>
                <a:spcPct val="150000"/>
              </a:lnSpc>
              <a:spcBef>
                <a:spcPts val="450"/>
              </a:spcBef>
              <a:buFont typeface="Wingdings" pitchFamily="2" charset="2"/>
              <a:buAutoNum type="arabicParenR"/>
              <a:defRPr/>
            </a:pPr>
            <a:r>
              <a:rPr lang="en-US" altLang="en-US" sz="1800" u="sng" dirty="0">
                <a:solidFill>
                  <a:srgbClr val="FF9933"/>
                </a:solidFill>
              </a:rPr>
              <a:t>NAME:</a:t>
            </a:r>
            <a:r>
              <a:rPr lang="en-US" altLang="en-US" sz="1800" dirty="0">
                <a:solidFill>
                  <a:srgbClr val="FF9933"/>
                </a:solidFill>
              </a:rPr>
              <a:t> </a:t>
            </a:r>
            <a:r>
              <a:rPr lang="en-US" altLang="en-US" sz="1800" dirty="0"/>
              <a:t>Repeat part of your thesis sentence</a:t>
            </a:r>
          </a:p>
          <a:p>
            <a:pPr lvl="1">
              <a:lnSpc>
                <a:spcPct val="150000"/>
              </a:lnSpc>
              <a:defRPr/>
            </a:pPr>
            <a:r>
              <a:rPr lang="en-US" altLang="en-US" sz="1800" dirty="0">
                <a:solidFill>
                  <a:schemeClr val="tx1">
                    <a:lumMod val="65000"/>
                    <a:lumOff val="35000"/>
                  </a:schemeClr>
                </a:solidFill>
                <a:cs typeface="Times New Roman" panose="02020603050405020304" pitchFamily="18" charset="0"/>
              </a:rPr>
              <a:t>The first </a:t>
            </a:r>
            <a:r>
              <a:rPr lang="en-US" altLang="en-US" sz="1800" b="1" dirty="0">
                <a:solidFill>
                  <a:schemeClr val="tx1">
                    <a:lumMod val="65000"/>
                    <a:lumOff val="35000"/>
                  </a:schemeClr>
                </a:solidFill>
                <a:cs typeface="Times New Roman" panose="02020603050405020304" pitchFamily="18" charset="0"/>
              </a:rPr>
              <a:t>type</a:t>
            </a:r>
            <a:r>
              <a:rPr lang="en-US" altLang="en-US" sz="1800" dirty="0">
                <a:solidFill>
                  <a:schemeClr val="tx1">
                    <a:lumMod val="65000"/>
                    <a:lumOff val="35000"/>
                  </a:schemeClr>
                </a:solidFill>
                <a:cs typeface="Times New Roman" panose="02020603050405020304" pitchFamily="18" charset="0"/>
              </a:rPr>
              <a:t> of </a:t>
            </a:r>
            <a:r>
              <a:rPr lang="en-US" altLang="en-US" sz="1800" b="1" dirty="0">
                <a:solidFill>
                  <a:schemeClr val="accent1"/>
                </a:solidFill>
                <a:cs typeface="Times New Roman" panose="02020603050405020304" pitchFamily="18" charset="0"/>
              </a:rPr>
              <a:t>friends</a:t>
            </a:r>
            <a:r>
              <a:rPr lang="en-US" altLang="en-US" sz="1800" dirty="0">
                <a:solidFill>
                  <a:schemeClr val="tx1"/>
                </a:solidFill>
                <a:cs typeface="Times New Roman" panose="02020603050405020304" pitchFamily="18" charset="0"/>
              </a:rPr>
              <a:t> </a:t>
            </a:r>
            <a:r>
              <a:rPr lang="en-US" altLang="en-US" sz="1800" dirty="0">
                <a:solidFill>
                  <a:schemeClr val="tx1">
                    <a:lumMod val="65000"/>
                    <a:lumOff val="35000"/>
                  </a:schemeClr>
                </a:solidFill>
                <a:cs typeface="Times New Roman" panose="02020603050405020304" pitchFamily="18" charset="0"/>
              </a:rPr>
              <a:t>you should </a:t>
            </a:r>
            <a:r>
              <a:rPr lang="en-US" altLang="en-US" sz="1800" b="1" dirty="0">
                <a:solidFill>
                  <a:schemeClr val="accent6"/>
                </a:solidFill>
                <a:cs typeface="Times New Roman" panose="02020603050405020304" pitchFamily="18" charset="0"/>
              </a:rPr>
              <a:t>know to avoid </a:t>
            </a:r>
            <a:r>
              <a:rPr lang="en-US" altLang="en-US" sz="1800" dirty="0">
                <a:solidFill>
                  <a:schemeClr val="tx1">
                    <a:lumMod val="65000"/>
                    <a:lumOff val="35000"/>
                  </a:schemeClr>
                </a:solidFill>
                <a:cs typeface="Times New Roman" panose="02020603050405020304" pitchFamily="18" charset="0"/>
              </a:rPr>
              <a:t>are those who push you around: the</a:t>
            </a:r>
            <a:r>
              <a:rPr lang="en-US" altLang="en-US" sz="1800" dirty="0">
                <a:solidFill>
                  <a:schemeClr val="tx1"/>
                </a:solidFill>
                <a:cs typeface="Times New Roman" panose="02020603050405020304" pitchFamily="18" charset="0"/>
              </a:rPr>
              <a:t> </a:t>
            </a:r>
            <a:r>
              <a:rPr lang="en-US" altLang="en-US" sz="1800" b="1" dirty="0">
                <a:solidFill>
                  <a:schemeClr val="accent3"/>
                </a:solidFill>
                <a:cs typeface="Times New Roman" panose="02020603050405020304" pitchFamily="18" charset="0"/>
              </a:rPr>
              <a:t>bullies</a:t>
            </a:r>
            <a:r>
              <a:rPr lang="en-US" altLang="en-US" sz="1800" dirty="0">
                <a:solidFill>
                  <a:schemeClr val="tx1"/>
                </a:solidFill>
                <a:cs typeface="Times New Roman" panose="02020603050405020304" pitchFamily="18" charset="0"/>
              </a:rPr>
              <a:t>. </a:t>
            </a:r>
            <a:endParaRPr lang="en-US" altLang="en-US" sz="1800" dirty="0"/>
          </a:p>
          <a:p>
            <a:pPr>
              <a:spcBef>
                <a:spcPts val="450"/>
              </a:spcBef>
              <a:defRPr/>
            </a:pPr>
            <a:endParaRPr lang="en-US" altLang="en-US" sz="1200" dirty="0"/>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D3203D7-17F8-9547-BA49-4E6A592FDAC7}"/>
              </a:ext>
            </a:extLst>
          </p:cNvPr>
          <p:cNvSpPr>
            <a:spLocks noGrp="1" noRot="1" noChangeArrowheads="1"/>
          </p:cNvSpPr>
          <p:nvPr>
            <p:ph type="title"/>
          </p:nvPr>
        </p:nvSpPr>
        <p:spPr/>
        <p:txBody>
          <a:bodyPr/>
          <a:lstStyle/>
          <a:p>
            <a:r>
              <a:rPr lang="en-US" altLang="en-US" sz="3600" dirty="0"/>
              <a:t>Body: Step 2</a:t>
            </a:r>
          </a:p>
        </p:txBody>
      </p:sp>
      <p:sp>
        <p:nvSpPr>
          <p:cNvPr id="153603" name="Rectangle 3">
            <a:extLst>
              <a:ext uri="{FF2B5EF4-FFF2-40B4-BE49-F238E27FC236}">
                <a16:creationId xmlns:a16="http://schemas.microsoft.com/office/drawing/2014/main" id="{8272976D-B375-A145-B338-7CC5C060C53F}"/>
              </a:ext>
            </a:extLst>
          </p:cNvPr>
          <p:cNvSpPr>
            <a:spLocks noGrp="1" noRot="1" noChangeArrowheads="1"/>
          </p:cNvSpPr>
          <p:nvPr>
            <p:ph type="body" idx="1"/>
          </p:nvPr>
        </p:nvSpPr>
        <p:spPr>
          <a:xfrm>
            <a:off x="1516856" y="1015603"/>
            <a:ext cx="5667375" cy="3842147"/>
          </a:xfrm>
        </p:spPr>
        <p:txBody>
          <a:bodyPr/>
          <a:lstStyle/>
          <a:p>
            <a:pPr>
              <a:lnSpc>
                <a:spcPct val="150000"/>
              </a:lnSpc>
              <a:buFont typeface="Wingdings" pitchFamily="2" charset="2"/>
              <a:buNone/>
              <a:defRPr/>
            </a:pPr>
            <a:r>
              <a:rPr lang="en-US" altLang="en-US" sz="1800" dirty="0"/>
              <a:t>2) </a:t>
            </a:r>
            <a:r>
              <a:rPr lang="en-US" altLang="en-US" sz="1800" u="sng" dirty="0">
                <a:solidFill>
                  <a:srgbClr val="FF9933"/>
                </a:solidFill>
              </a:rPr>
              <a:t>EXPLAIN:</a:t>
            </a:r>
            <a:r>
              <a:rPr lang="en-US" altLang="en-US" sz="1800" dirty="0">
                <a:solidFill>
                  <a:schemeClr val="tx1">
                    <a:lumMod val="65000"/>
                    <a:lumOff val="35000"/>
                  </a:schemeClr>
                </a:solidFill>
              </a:rPr>
              <a:t> D</a:t>
            </a:r>
            <a:r>
              <a:rPr lang="en-US" altLang="en-US" sz="1800" dirty="0"/>
              <a:t>escribe the traits of the type or subgroup </a:t>
            </a:r>
          </a:p>
          <a:p>
            <a:pPr lvl="1">
              <a:lnSpc>
                <a:spcPct val="150000"/>
              </a:lnSpc>
              <a:defRPr/>
            </a:pPr>
            <a:r>
              <a:rPr lang="en-US" altLang="en-US" sz="1800" dirty="0"/>
              <a:t>Bullies like to make the people around them feel small: weak, helpless, and hopeless. Bullies tease, threaten, and even physically harm others in order to get their way or to show that they are the strongest.</a:t>
            </a:r>
          </a:p>
          <a:p>
            <a:pPr>
              <a:spcBef>
                <a:spcPts val="450"/>
              </a:spcBef>
              <a:defRPr/>
            </a:pPr>
            <a:endParaRPr lang="en-US" altLang="en-US" sz="1200" dirty="0"/>
          </a:p>
        </p:txBody>
      </p:sp>
    </p:spTree>
    <p:extLst>
      <p:ext uri="{BB962C8B-B14F-4D97-AF65-F5344CB8AC3E}">
        <p14:creationId xmlns:p14="http://schemas.microsoft.com/office/powerpoint/2010/main" val="891025456"/>
      </p:ext>
    </p:extLst>
  </p:cSld>
  <p:clrMapOvr>
    <a:masterClrMapping/>
  </p:clrMapOvr>
  <p:transition spd="slow">
    <p:wipe/>
  </p:transition>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697</Words>
  <Application>Microsoft Macintosh PowerPoint</Application>
  <PresentationFormat>On-screen Show (16:9)</PresentationFormat>
  <Paragraphs>91</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Lato</vt:lpstr>
      <vt:lpstr>Calibri</vt:lpstr>
      <vt:lpstr>Francois One</vt:lpstr>
      <vt:lpstr>Wingdings</vt:lpstr>
      <vt:lpstr>Rockwell</vt:lpstr>
      <vt:lpstr>Arial</vt:lpstr>
      <vt:lpstr>Roboto</vt:lpstr>
      <vt:lpstr>Tahoma</vt:lpstr>
      <vt:lpstr>Antonio template</vt:lpstr>
      <vt:lpstr>The Division or Classification Essay</vt:lpstr>
      <vt:lpstr>What Do These Terms Mean?</vt:lpstr>
      <vt:lpstr>Division versus Classification</vt:lpstr>
      <vt:lpstr>Effective Introduction Techniques</vt:lpstr>
      <vt:lpstr>Example Thesis Statements: Classification</vt:lpstr>
      <vt:lpstr>Example Thesis Statements: Division</vt:lpstr>
      <vt:lpstr>Body: Overview</vt:lpstr>
      <vt:lpstr>Body: Step 1</vt:lpstr>
      <vt:lpstr>Body: Step 2</vt:lpstr>
      <vt:lpstr>Body: Step 3</vt:lpstr>
      <vt:lpstr>Example Body Paragraph</vt:lpstr>
      <vt:lpstr>Body: Things to remember </vt:lpstr>
      <vt:lpstr>Conclusion</vt:lpstr>
      <vt:lpstr>Now try your own  Division or Classification Essay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or Classification Essay</dc:title>
  <cp:lastModifiedBy>George, Elaine C</cp:lastModifiedBy>
  <cp:revision>3</cp:revision>
  <dcterms:modified xsi:type="dcterms:W3CDTF">2022-02-21T21:42:18Z</dcterms:modified>
</cp:coreProperties>
</file>